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8" r:id="rId3"/>
    <p:sldId id="257" r:id="rId4"/>
    <p:sldId id="287" r:id="rId5"/>
    <p:sldId id="288" r:id="rId6"/>
    <p:sldId id="289" r:id="rId7"/>
    <p:sldId id="256" r:id="rId8"/>
    <p:sldId id="293" r:id="rId9"/>
    <p:sldId id="285" r:id="rId10"/>
    <p:sldId id="290" r:id="rId11"/>
    <p:sldId id="294" r:id="rId12"/>
    <p:sldId id="291" r:id="rId13"/>
    <p:sldId id="292" r:id="rId14"/>
    <p:sldId id="286" r:id="rId15"/>
    <p:sldId id="295" r:id="rId16"/>
    <p:sldId id="296"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660"/>
  </p:normalViewPr>
  <p:slideViewPr>
    <p:cSldViewPr snapToGrid="0">
      <p:cViewPr varScale="1">
        <p:scale>
          <a:sx n="108" d="100"/>
          <a:sy n="108"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C29529-C5B8-8888-C420-AB5B25B21D6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F75C446-729A-2701-2358-1BE1AD3133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F104D20-D3CB-4F17-5490-B5543D00DF91}"/>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BED726C6-A1FE-C5E8-531C-494D0071763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E121CDB-A31B-8F10-6965-45D715D514BC}"/>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122463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646AAC-8D1B-AC6A-C41D-5A5632EE4E1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D4E672C-9D9A-952D-471A-F156E366B96D}"/>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E515E1-D969-B877-9380-C3C72CE7DAC1}"/>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33CDA52E-E676-F89C-BEC3-60433380A94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2CC47F6-C09F-1F41-5C28-15D16987C773}"/>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2969591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571197-EE6B-E062-8222-D6A1804E9EF8}"/>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1495A3D-530E-C407-2192-83955826CDC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9015C23-2059-BABA-95DC-2A68FEB8ECB4}"/>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FA982A41-FD99-A112-18EC-74AB4B6E09F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502AD30-85F4-7FC4-2AF4-9F9C0DC15905}"/>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1299086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50BF9BE8-059B-4ADA-8E92-369A5669FABD}" type="datetimeFigureOut">
              <a:rPr lang="fr-FR" smtClean="0"/>
              <a:t>13/05/2023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1911762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a:extLst>
              <a:ext uri="{FF2B5EF4-FFF2-40B4-BE49-F238E27FC236}">
                <a16:creationId xmlns:a16="http://schemas.microsoft.com/office/drawing/2014/main" id="{E074DC94-11FB-4785-BACD-E1369BBC595E}"/>
              </a:ext>
            </a:extLst>
          </p:cNvPr>
          <p:cNvSpPr/>
          <p:nvPr userDrawn="1"/>
        </p:nvSpPr>
        <p:spPr>
          <a:xfrm>
            <a:off x="9569288" y="6356350"/>
            <a:ext cx="1300356" cy="369332"/>
          </a:xfrm>
          <a:prstGeom prst="rect">
            <a:avLst/>
          </a:prstGeom>
        </p:spPr>
        <p:txBody>
          <a:bodyPr wrap="none">
            <a:spAutoFit/>
          </a:bodyPr>
          <a:lstStyle/>
          <a:p>
            <a:r>
              <a:rPr lang="fr-FR" dirty="0"/>
              <a:t>24/04/2023</a:t>
            </a:r>
          </a:p>
        </p:txBody>
      </p:sp>
      <p:sp>
        <p:nvSpPr>
          <p:cNvPr id="8" name="Rectangle 7">
            <a:extLst>
              <a:ext uri="{FF2B5EF4-FFF2-40B4-BE49-F238E27FC236}">
                <a16:creationId xmlns:a16="http://schemas.microsoft.com/office/drawing/2014/main" id="{49BA6257-ACE9-4996-94BB-A2BC5ED3B037}"/>
              </a:ext>
            </a:extLst>
          </p:cNvPr>
          <p:cNvSpPr/>
          <p:nvPr userDrawn="1"/>
        </p:nvSpPr>
        <p:spPr>
          <a:xfrm>
            <a:off x="4740692" y="6356350"/>
            <a:ext cx="1197700" cy="369332"/>
          </a:xfrm>
          <a:prstGeom prst="rect">
            <a:avLst/>
          </a:prstGeom>
        </p:spPr>
        <p:txBody>
          <a:bodyPr wrap="none">
            <a:spAutoFit/>
          </a:bodyPr>
          <a:lstStyle/>
          <a:p>
            <a:r>
              <a:rPr lang="fr-FR" dirty="0"/>
              <a:t>CA ARISAL </a:t>
            </a:r>
          </a:p>
        </p:txBody>
      </p:sp>
      <p:pic>
        <p:nvPicPr>
          <p:cNvPr id="9" name="Image 8">
            <a:extLst>
              <a:ext uri="{FF2B5EF4-FFF2-40B4-BE49-F238E27FC236}">
                <a16:creationId xmlns:a16="http://schemas.microsoft.com/office/drawing/2014/main" id="{FEAE1260-C342-4E0E-8B64-88E8201763A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086495" cy="1043248"/>
          </a:xfrm>
          <a:prstGeom prst="rect">
            <a:avLst/>
          </a:prstGeom>
        </p:spPr>
      </p:pic>
    </p:spTree>
    <p:extLst>
      <p:ext uri="{BB962C8B-B14F-4D97-AF65-F5344CB8AC3E}">
        <p14:creationId xmlns:p14="http://schemas.microsoft.com/office/powerpoint/2010/main" val="40367248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50BF9BE8-059B-4ADA-8E92-369A5669FABD}" type="datetimeFigureOut">
              <a:rPr lang="fr-FR" smtClean="0"/>
              <a:t>13/05/2023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3874671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50BF9BE8-059B-4ADA-8E92-369A5669FABD}" type="datetimeFigureOut">
              <a:rPr lang="fr-FR" smtClean="0"/>
              <a:t>13/05/2023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3616426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50BF9BE8-059B-4ADA-8E92-369A5669FABD}" type="datetimeFigureOut">
              <a:rPr lang="fr-FR" smtClean="0"/>
              <a:t>13/05/2023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2421543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50BF9BE8-059B-4ADA-8E92-369A5669FABD}" type="datetimeFigureOut">
              <a:rPr lang="fr-FR" smtClean="0"/>
              <a:t>13/05/2023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2729861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0BF9BE8-059B-4ADA-8E92-369A5669FABD}" type="datetimeFigureOut">
              <a:rPr lang="fr-FR" smtClean="0"/>
              <a:t>13/05/2023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1688113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50BF9BE8-059B-4ADA-8E92-369A5669FABD}" type="datetimeFigureOut">
              <a:rPr lang="fr-FR" smtClean="0"/>
              <a:t>13/05/2023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1901957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5D27B6-6321-88A3-22E5-F05B0FAE6C6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0A91B30-4A70-5FC3-CA9F-CC577699700C}"/>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71AD348-DCEB-80F5-A1D1-82CA356015A3}"/>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EED7A0DB-6E0B-3FC9-EDE2-A558AC0B549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96CA2D-4E89-A19C-E26C-BB3F4F927F9D}"/>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17098377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50BF9BE8-059B-4ADA-8E92-369A5669FABD}" type="datetimeFigureOut">
              <a:rPr lang="fr-FR" smtClean="0"/>
              <a:t>13/05/2023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2362442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0BF9BE8-059B-4ADA-8E92-369A5669FABD}" type="datetimeFigureOut">
              <a:rPr lang="fr-FR" smtClean="0"/>
              <a:t>13/05/2023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29327968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0BF9BE8-059B-4ADA-8E92-369A5669FABD}" type="datetimeFigureOut">
              <a:rPr lang="fr-FR" smtClean="0"/>
              <a:t>13/05/2023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E929852-231C-4EA2-9D9D-979A902C6012}" type="slidenum">
              <a:rPr lang="fr-FR" smtClean="0"/>
              <a:t>‹N°›</a:t>
            </a:fld>
            <a:endParaRPr lang="fr-FR"/>
          </a:p>
        </p:txBody>
      </p:sp>
    </p:spTree>
    <p:extLst>
      <p:ext uri="{BB962C8B-B14F-4D97-AF65-F5344CB8AC3E}">
        <p14:creationId xmlns:p14="http://schemas.microsoft.com/office/powerpoint/2010/main" val="3822259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07EB0F-8CEB-2063-1BAD-3711D8D8EBA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DFE6421-29B4-F0D1-9895-1AA645F2C7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70C4311-42A5-A9E5-22CA-2370905969B7}"/>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30E496E3-91E0-C1E2-8A7F-B6E0FFDA7AB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EE78D2A-B3DE-653C-6CA2-841AEECDBE9C}"/>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718584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3B64F6-6F16-B15D-1B30-AFFF4C3B41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B5991E1-CF36-6E27-E3D5-04352AA8C29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CF6B50A-5A73-6C84-BD04-503333890CE5}"/>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84B39FF-F49A-459C-5787-872D5943C883}"/>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6" name="Espace réservé du pied de page 5">
            <a:extLst>
              <a:ext uri="{FF2B5EF4-FFF2-40B4-BE49-F238E27FC236}">
                <a16:creationId xmlns:a16="http://schemas.microsoft.com/office/drawing/2014/main" id="{D1825A4A-79A7-F4F9-D53D-707B89788A3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CE088F0-77E2-0D8E-CEFB-2608D8E7D6BB}"/>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93483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522AEB-DC0D-1505-09C3-561E4A2FA17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4845E22-ABB7-A98B-14D7-C6097B3D01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A2D5FCB-55DA-DB8D-1E03-EEB0EA18965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B6F9C23-B06F-148F-2E85-21D98AFDB7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55419D4-9B59-9397-4357-0AA74830BCE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5FD4DD4-E2A5-A1F3-54D5-F50DB54989FB}"/>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8" name="Espace réservé du pied de page 7">
            <a:extLst>
              <a:ext uri="{FF2B5EF4-FFF2-40B4-BE49-F238E27FC236}">
                <a16:creationId xmlns:a16="http://schemas.microsoft.com/office/drawing/2014/main" id="{302E1B64-3BB0-1C45-991B-92092BD8932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706D1BE-C86F-58E0-3A95-84CAAB4F4E7D}"/>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3851562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52D052-7739-2A83-E717-9B45650DC36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42F7EA0-C540-29AE-2ECE-0FF4AAD16590}"/>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4" name="Espace réservé du pied de page 3">
            <a:extLst>
              <a:ext uri="{FF2B5EF4-FFF2-40B4-BE49-F238E27FC236}">
                <a16:creationId xmlns:a16="http://schemas.microsoft.com/office/drawing/2014/main" id="{25E514E2-501D-46D3-DFBF-D05B94438BE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D059120-94B1-3B1A-4F36-CB3AF1F3FA91}"/>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2933314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BDB607F-C037-58F0-D3D7-09E8D45D98DA}"/>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3" name="Espace réservé du pied de page 2">
            <a:extLst>
              <a:ext uri="{FF2B5EF4-FFF2-40B4-BE49-F238E27FC236}">
                <a16:creationId xmlns:a16="http://schemas.microsoft.com/office/drawing/2014/main" id="{A72D97F4-DA15-D820-63FA-DD07D950546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DDD0974E-EBFD-8F8A-3C1F-A0F2AE7D14DE}"/>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1453956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24F213-8505-0CFB-F914-5755FDA21A0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4FD09B0-6CC2-1613-4A06-373C2DDAB3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87EAC1D-0377-68F0-5B2E-2C5B5D6017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BC5EC91-9EB8-FC2A-BCFC-0BE2FD284441}"/>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6" name="Espace réservé du pied de page 5">
            <a:extLst>
              <a:ext uri="{FF2B5EF4-FFF2-40B4-BE49-F238E27FC236}">
                <a16:creationId xmlns:a16="http://schemas.microsoft.com/office/drawing/2014/main" id="{7FB4C455-6FE1-2047-92ED-1F762A15FC0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DDA44C0-B41F-BDC3-86AE-F7DC943A2FDA}"/>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2695039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428050-0E48-B7DE-C441-CDD67E528C8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BF2730-1247-F68C-B2DC-172E161694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354BB3C9-34D1-14EB-F826-64184903C3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C2902CD-B6F9-1F74-672D-3B67F6C3EA9B}"/>
              </a:ext>
            </a:extLst>
          </p:cNvPr>
          <p:cNvSpPr>
            <a:spLocks noGrp="1"/>
          </p:cNvSpPr>
          <p:nvPr>
            <p:ph type="dt" sz="half" idx="10"/>
          </p:nvPr>
        </p:nvSpPr>
        <p:spPr/>
        <p:txBody>
          <a:bodyPr/>
          <a:lstStyle/>
          <a:p>
            <a:fld id="{2C9CB4AA-2BD0-4FFE-B7B2-9370952AF70E}" type="datetimeFigureOut">
              <a:rPr lang="fr-FR" smtClean="0"/>
              <a:t>13/05/2023</a:t>
            </a:fld>
            <a:endParaRPr lang="fr-FR"/>
          </a:p>
        </p:txBody>
      </p:sp>
      <p:sp>
        <p:nvSpPr>
          <p:cNvPr id="6" name="Espace réservé du pied de page 5">
            <a:extLst>
              <a:ext uri="{FF2B5EF4-FFF2-40B4-BE49-F238E27FC236}">
                <a16:creationId xmlns:a16="http://schemas.microsoft.com/office/drawing/2014/main" id="{2214192F-67DC-8C02-173C-D7AD0386B37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659AD85-38FA-E849-1326-F9731E3D347F}"/>
              </a:ext>
            </a:extLst>
          </p:cNvPr>
          <p:cNvSpPr>
            <a:spLocks noGrp="1"/>
          </p:cNvSpPr>
          <p:nvPr>
            <p:ph type="sldNum" sz="quarter" idx="12"/>
          </p:nvPr>
        </p:nvSpPr>
        <p:spPr/>
        <p:txBody>
          <a:bodyPr/>
          <a:lstStyle/>
          <a:p>
            <a:fld id="{EFF043E4-8446-458B-9591-334DEE90CA29}" type="slidenum">
              <a:rPr lang="fr-FR" smtClean="0"/>
              <a:t>‹N°›</a:t>
            </a:fld>
            <a:endParaRPr lang="fr-FR"/>
          </a:p>
        </p:txBody>
      </p:sp>
    </p:spTree>
    <p:extLst>
      <p:ext uri="{BB962C8B-B14F-4D97-AF65-F5344CB8AC3E}">
        <p14:creationId xmlns:p14="http://schemas.microsoft.com/office/powerpoint/2010/main" val="2951538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6DDA34F-49A2-EBE3-7DA9-1F2EAA1F35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423AAD3-E190-8453-C838-3F92ED1F4D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5722E9E-0E31-B03F-4C07-FB0FF237DC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CB4AA-2BD0-4FFE-B7B2-9370952AF70E}" type="datetimeFigureOut">
              <a:rPr lang="fr-FR" smtClean="0"/>
              <a:t>13/05/2023</a:t>
            </a:fld>
            <a:endParaRPr lang="fr-FR"/>
          </a:p>
        </p:txBody>
      </p:sp>
      <p:sp>
        <p:nvSpPr>
          <p:cNvPr id="5" name="Espace réservé du pied de page 4">
            <a:extLst>
              <a:ext uri="{FF2B5EF4-FFF2-40B4-BE49-F238E27FC236}">
                <a16:creationId xmlns:a16="http://schemas.microsoft.com/office/drawing/2014/main" id="{0D7D387F-579B-8253-E179-D1C072284A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199A732-5382-A7CD-0DCE-BB56C0F3C9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043E4-8446-458B-9591-334DEE90CA29}" type="slidenum">
              <a:rPr lang="fr-FR" smtClean="0"/>
              <a:t>‹N°›</a:t>
            </a:fld>
            <a:endParaRPr lang="fr-FR"/>
          </a:p>
        </p:txBody>
      </p:sp>
    </p:spTree>
    <p:extLst>
      <p:ext uri="{BB962C8B-B14F-4D97-AF65-F5344CB8AC3E}">
        <p14:creationId xmlns:p14="http://schemas.microsoft.com/office/powerpoint/2010/main" val="24402938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BF9BE8-059B-4ADA-8E92-369A5669FABD}" type="datetimeFigureOut">
              <a:rPr lang="fr-FR" smtClean="0"/>
              <a:t>13/05/2023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929852-231C-4EA2-9D9D-979A902C6012}" type="slidenum">
              <a:rPr lang="fr-FR" smtClean="0"/>
              <a:t>‹N°›</a:t>
            </a:fld>
            <a:endParaRPr lang="fr-FR"/>
          </a:p>
        </p:txBody>
      </p:sp>
    </p:spTree>
    <p:extLst>
      <p:ext uri="{BB962C8B-B14F-4D97-AF65-F5344CB8AC3E}">
        <p14:creationId xmlns:p14="http://schemas.microsoft.com/office/powerpoint/2010/main" val="25836320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iesf-lr.org/jni/" TargetMode="External"/><Relationship Id="rId2" Type="http://schemas.openxmlformats.org/officeDocument/2006/relationships/hyperlink" Target="https://www.rue89strasbourg.com/designeuse-architecte-ingenieure-scientifique-low-tech-strasbourg-227431" TargetMode="External"/><Relationship Id="rId1" Type="http://schemas.openxmlformats.org/officeDocument/2006/relationships/slideLayout" Target="../slideLayouts/slideLayout2.xml"/><Relationship Id="rId4" Type="http://schemas.openxmlformats.org/officeDocument/2006/relationships/hyperlink" Target="https://www.iesf.fr/752_p_49680/charte-ethique-de-l-ingenieur.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176463"/>
            <a:ext cx="9144000" cy="2387600"/>
          </a:xfrm>
        </p:spPr>
        <p:txBody>
          <a:bodyPr/>
          <a:lstStyle/>
          <a:p>
            <a:r>
              <a:rPr lang="fr-FR" dirty="0"/>
              <a:t>CA – 24 avril 2023</a:t>
            </a:r>
          </a:p>
        </p:txBody>
      </p:sp>
      <p:sp>
        <p:nvSpPr>
          <p:cNvPr id="3" name="Sous-titre 2"/>
          <p:cNvSpPr>
            <a:spLocks noGrp="1"/>
          </p:cNvSpPr>
          <p:nvPr>
            <p:ph type="subTitle" idx="1"/>
          </p:nvPr>
        </p:nvSpPr>
        <p:spPr>
          <a:xfrm>
            <a:off x="1524000" y="4564063"/>
            <a:ext cx="9144000" cy="1655762"/>
          </a:xfrm>
        </p:spPr>
        <p:txBody>
          <a:bodyPr>
            <a:normAutofit/>
          </a:bodyPr>
          <a:lstStyle/>
          <a:p>
            <a:r>
              <a:rPr lang="fr-FR" sz="1800" dirty="0"/>
              <a:t>Réunion Visio + présentiel</a:t>
            </a: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00" y="355600"/>
            <a:ext cx="3987800" cy="1993900"/>
          </a:xfrm>
          <a:prstGeom prst="rect">
            <a:avLst/>
          </a:prstGeom>
        </p:spPr>
      </p:pic>
    </p:spTree>
    <p:extLst>
      <p:ext uri="{BB962C8B-B14F-4D97-AF65-F5344CB8AC3E}">
        <p14:creationId xmlns:p14="http://schemas.microsoft.com/office/powerpoint/2010/main" val="430168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8700E7-12DA-1CB6-4537-D5F06D7F2403}"/>
              </a:ext>
            </a:extLst>
          </p:cNvPr>
          <p:cNvSpPr>
            <a:spLocks noGrp="1"/>
          </p:cNvSpPr>
          <p:nvPr>
            <p:ph type="title"/>
          </p:nvPr>
        </p:nvSpPr>
        <p:spPr>
          <a:xfrm>
            <a:off x="2842788" y="365126"/>
            <a:ext cx="8511012" cy="504007"/>
          </a:xfrm>
        </p:spPr>
        <p:txBody>
          <a:bodyPr>
            <a:normAutofit fontScale="90000"/>
          </a:bodyPr>
          <a:lstStyle/>
          <a:p>
            <a:endParaRPr lang="fr-FR" dirty="0"/>
          </a:p>
        </p:txBody>
      </p:sp>
      <p:sp>
        <p:nvSpPr>
          <p:cNvPr id="3" name="Espace réservé du contenu 2">
            <a:extLst>
              <a:ext uri="{FF2B5EF4-FFF2-40B4-BE49-F238E27FC236}">
                <a16:creationId xmlns:a16="http://schemas.microsoft.com/office/drawing/2014/main" id="{782D67FD-90D1-638A-2213-83CF0A47AD70}"/>
              </a:ext>
            </a:extLst>
          </p:cNvPr>
          <p:cNvSpPr>
            <a:spLocks noGrp="1"/>
          </p:cNvSpPr>
          <p:nvPr>
            <p:ph idx="1"/>
          </p:nvPr>
        </p:nvSpPr>
        <p:spPr/>
        <p:txBody>
          <a:bodyPr>
            <a:normAutofit/>
          </a:bodyPr>
          <a:lstStyle/>
          <a:p>
            <a:r>
              <a:rPr lang="fr-FR" dirty="0" err="1"/>
              <a:t>HelloAsso</a:t>
            </a:r>
            <a:r>
              <a:rPr lang="fr-FR" dirty="0"/>
              <a:t> : 12</a:t>
            </a:r>
          </a:p>
          <a:p>
            <a:r>
              <a:rPr lang="fr-FR" dirty="0"/>
              <a:t>Liste Willy :  27</a:t>
            </a:r>
          </a:p>
          <a:p>
            <a:endParaRPr lang="fr-FR" dirty="0"/>
          </a:p>
          <a:p>
            <a:r>
              <a:rPr lang="fr-FR" dirty="0"/>
              <a:t>Objectif 40 : 1-relance newsletter</a:t>
            </a:r>
          </a:p>
          <a:p>
            <a:pPr lvl="1"/>
            <a:r>
              <a:rPr lang="fr-FR" dirty="0"/>
              <a:t>AFPQ  / Le Stamm / Alsace Tech :  Céline</a:t>
            </a:r>
          </a:p>
          <a:p>
            <a:pPr lvl="1"/>
            <a:r>
              <a:rPr lang="fr-FR" dirty="0"/>
              <a:t>Willy : </a:t>
            </a:r>
            <a:r>
              <a:rPr lang="fr-FR" dirty="0" err="1"/>
              <a:t>pdts</a:t>
            </a:r>
            <a:r>
              <a:rPr lang="fr-FR" dirty="0"/>
              <a:t> de groupements</a:t>
            </a:r>
          </a:p>
          <a:p>
            <a:pPr lvl="1"/>
            <a:r>
              <a:rPr lang="fr-FR" dirty="0"/>
              <a:t>Newsletter CA : Martine</a:t>
            </a:r>
          </a:p>
          <a:p>
            <a:pPr lvl="1"/>
            <a:r>
              <a:rPr lang="fr-FR" dirty="0" err="1"/>
              <a:t>Nicole+Marine</a:t>
            </a:r>
            <a:r>
              <a:rPr lang="fr-FR" dirty="0"/>
              <a:t> : femmes et sciences – elles bougent ?</a:t>
            </a:r>
          </a:p>
          <a:p>
            <a:pPr lvl="1"/>
            <a:r>
              <a:rPr lang="fr-FR" dirty="0"/>
              <a:t>Groupements non cotisant: envoyer fichier groupements pour maj – Cédric - Martine</a:t>
            </a:r>
          </a:p>
          <a:p>
            <a:endParaRPr lang="fr-FR" dirty="0"/>
          </a:p>
        </p:txBody>
      </p:sp>
    </p:spTree>
    <p:extLst>
      <p:ext uri="{BB962C8B-B14F-4D97-AF65-F5344CB8AC3E}">
        <p14:creationId xmlns:p14="http://schemas.microsoft.com/office/powerpoint/2010/main" val="4183290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5FD68A-E612-E590-C43A-9E573FF0AEEF}"/>
              </a:ext>
            </a:extLst>
          </p:cNvPr>
          <p:cNvSpPr>
            <a:spLocks noGrp="1"/>
          </p:cNvSpPr>
          <p:nvPr>
            <p:ph type="title"/>
          </p:nvPr>
        </p:nvSpPr>
        <p:spPr>
          <a:xfrm>
            <a:off x="4096138" y="365125"/>
            <a:ext cx="7257661" cy="1361038"/>
          </a:xfrm>
        </p:spPr>
        <p:txBody>
          <a:bodyPr/>
          <a:lstStyle/>
          <a:p>
            <a:endParaRPr lang="fr-FR" dirty="0"/>
          </a:p>
        </p:txBody>
      </p:sp>
      <p:sp>
        <p:nvSpPr>
          <p:cNvPr id="3" name="Espace réservé du contenu 2">
            <a:extLst>
              <a:ext uri="{FF2B5EF4-FFF2-40B4-BE49-F238E27FC236}">
                <a16:creationId xmlns:a16="http://schemas.microsoft.com/office/drawing/2014/main" id="{C6C032B1-C27A-A94A-283B-94AAF0BE4243}"/>
              </a:ext>
            </a:extLst>
          </p:cNvPr>
          <p:cNvSpPr>
            <a:spLocks noGrp="1"/>
          </p:cNvSpPr>
          <p:nvPr>
            <p:ph idx="1"/>
          </p:nvPr>
        </p:nvSpPr>
        <p:spPr>
          <a:xfrm>
            <a:off x="838200" y="2565917"/>
            <a:ext cx="10515600" cy="3611045"/>
          </a:xfrm>
        </p:spPr>
        <p:txBody>
          <a:bodyPr>
            <a:normAutofit fontScale="85000" lnSpcReduction="20000"/>
          </a:bodyPr>
          <a:lstStyle/>
          <a:p>
            <a:r>
              <a:rPr lang="fr-FR" dirty="0"/>
              <a:t>Election du bureau (Président, Secrétaire, Trésorier)</a:t>
            </a:r>
          </a:p>
          <a:p>
            <a:r>
              <a:rPr lang="fr-FR" dirty="0"/>
              <a:t>Calendrier des activités 2023</a:t>
            </a:r>
          </a:p>
          <a:p>
            <a:pPr lvl="1"/>
            <a:r>
              <a:rPr lang="fr-FR" dirty="0"/>
              <a:t>12 avril : bilan de la rencontre acteurs "</a:t>
            </a:r>
            <a:r>
              <a:rPr lang="fr-FR" dirty="0" err="1"/>
              <a:t>low</a:t>
            </a:r>
            <a:r>
              <a:rPr lang="fr-FR" dirty="0"/>
              <a:t>-tech" : La Fabrique, </a:t>
            </a:r>
            <a:r>
              <a:rPr lang="fr-FR" dirty="0" err="1"/>
              <a:t>Circul'air</a:t>
            </a:r>
            <a:r>
              <a:rPr lang="fr-FR" dirty="0"/>
              <a:t>, ...</a:t>
            </a:r>
          </a:p>
          <a:p>
            <a:pPr lvl="1"/>
            <a:r>
              <a:rPr lang="fr-FR" dirty="0"/>
              <a:t>12 mai : Repas des adhérents 2023</a:t>
            </a:r>
          </a:p>
          <a:p>
            <a:pPr lvl="1"/>
            <a:r>
              <a:rPr lang="fr-FR" dirty="0">
                <a:solidFill>
                  <a:srgbClr val="FF0000"/>
                </a:solidFill>
              </a:rPr>
              <a:t>Nouvelles propositions </a:t>
            </a:r>
            <a:r>
              <a:rPr lang="fr-FR" dirty="0" err="1">
                <a:solidFill>
                  <a:srgbClr val="FF0000"/>
                </a:solidFill>
              </a:rPr>
              <a:t>afterworks</a:t>
            </a:r>
            <a:endParaRPr lang="fr-FR" dirty="0">
              <a:solidFill>
                <a:srgbClr val="FF0000"/>
              </a:solidFill>
            </a:endParaRPr>
          </a:p>
          <a:p>
            <a:pPr lvl="1"/>
            <a:r>
              <a:rPr lang="fr-FR" dirty="0"/>
              <a:t>Partenariat Tour du Monde camion FBW </a:t>
            </a:r>
            <a:r>
              <a:rPr lang="fr-FR" dirty="0" err="1"/>
              <a:t>project</a:t>
            </a:r>
            <a:r>
              <a:rPr lang="fr-FR" dirty="0"/>
              <a:t> 1956</a:t>
            </a:r>
          </a:p>
          <a:p>
            <a:r>
              <a:rPr lang="fr-FR" dirty="0"/>
              <a:t>PMIS</a:t>
            </a:r>
          </a:p>
          <a:p>
            <a:r>
              <a:rPr lang="fr-FR" dirty="0"/>
              <a:t>divers </a:t>
            </a:r>
          </a:p>
          <a:p>
            <a:pPr lvl="1"/>
            <a:r>
              <a:rPr lang="fr-FR" dirty="0" err="1"/>
              <a:t>dropbox</a:t>
            </a:r>
            <a:r>
              <a:rPr lang="fr-FR" dirty="0"/>
              <a:t> , teams ...</a:t>
            </a:r>
          </a:p>
          <a:p>
            <a:pPr lvl="1"/>
            <a:r>
              <a:rPr lang="fr-FR" dirty="0"/>
              <a:t>Goodies</a:t>
            </a:r>
          </a:p>
          <a:p>
            <a:pPr lvl="1"/>
            <a:r>
              <a:rPr lang="fr-FR" dirty="0"/>
              <a:t>Site web (</a:t>
            </a:r>
          </a:p>
        </p:txBody>
      </p:sp>
      <p:pic>
        <p:nvPicPr>
          <p:cNvPr id="4" name="Image 3">
            <a:extLst>
              <a:ext uri="{FF2B5EF4-FFF2-40B4-BE49-F238E27FC236}">
                <a16:creationId xmlns:a16="http://schemas.microsoft.com/office/drawing/2014/main" id="{188C7955-C5D4-F529-8048-F658C6EB72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826" y="365125"/>
            <a:ext cx="2838840" cy="1419420"/>
          </a:xfrm>
          <a:prstGeom prst="rect">
            <a:avLst/>
          </a:prstGeom>
        </p:spPr>
      </p:pic>
    </p:spTree>
    <p:extLst>
      <p:ext uri="{BB962C8B-B14F-4D97-AF65-F5344CB8AC3E}">
        <p14:creationId xmlns:p14="http://schemas.microsoft.com/office/powerpoint/2010/main" val="2588338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5FD68A-E612-E590-C43A-9E573FF0AEEF}"/>
              </a:ext>
            </a:extLst>
          </p:cNvPr>
          <p:cNvSpPr>
            <a:spLocks noGrp="1"/>
          </p:cNvSpPr>
          <p:nvPr>
            <p:ph type="title"/>
          </p:nvPr>
        </p:nvSpPr>
        <p:spPr>
          <a:xfrm>
            <a:off x="4096138" y="365125"/>
            <a:ext cx="7257661" cy="1361038"/>
          </a:xfrm>
        </p:spPr>
        <p:txBody>
          <a:bodyPr/>
          <a:lstStyle/>
          <a:p>
            <a:endParaRPr lang="fr-FR" dirty="0"/>
          </a:p>
        </p:txBody>
      </p:sp>
      <p:sp>
        <p:nvSpPr>
          <p:cNvPr id="3" name="Espace réservé du contenu 2">
            <a:extLst>
              <a:ext uri="{FF2B5EF4-FFF2-40B4-BE49-F238E27FC236}">
                <a16:creationId xmlns:a16="http://schemas.microsoft.com/office/drawing/2014/main" id="{C6C032B1-C27A-A94A-283B-94AAF0BE4243}"/>
              </a:ext>
            </a:extLst>
          </p:cNvPr>
          <p:cNvSpPr>
            <a:spLocks noGrp="1"/>
          </p:cNvSpPr>
          <p:nvPr>
            <p:ph idx="1"/>
          </p:nvPr>
        </p:nvSpPr>
        <p:spPr>
          <a:xfrm>
            <a:off x="838200" y="2565917"/>
            <a:ext cx="10515600" cy="3611045"/>
          </a:xfrm>
        </p:spPr>
        <p:txBody>
          <a:bodyPr>
            <a:normAutofit fontScale="85000" lnSpcReduction="20000"/>
          </a:bodyPr>
          <a:lstStyle/>
          <a:p>
            <a:r>
              <a:rPr lang="fr-FR" dirty="0"/>
              <a:t>Election du bureau (Président, Secrétaire, Trésorier)</a:t>
            </a:r>
          </a:p>
          <a:p>
            <a:r>
              <a:rPr lang="fr-FR" dirty="0"/>
              <a:t>Calendrier des activités 2023</a:t>
            </a:r>
          </a:p>
          <a:p>
            <a:pPr lvl="1"/>
            <a:r>
              <a:rPr lang="fr-FR" dirty="0"/>
              <a:t>12 avril : bilan de la rencontre acteurs "</a:t>
            </a:r>
            <a:r>
              <a:rPr lang="fr-FR" dirty="0" err="1"/>
              <a:t>low</a:t>
            </a:r>
            <a:r>
              <a:rPr lang="fr-FR" dirty="0"/>
              <a:t>-tech" : La Fabrique, </a:t>
            </a:r>
            <a:r>
              <a:rPr lang="fr-FR" dirty="0" err="1"/>
              <a:t>Circul'air</a:t>
            </a:r>
            <a:r>
              <a:rPr lang="fr-FR" dirty="0"/>
              <a:t>, ...</a:t>
            </a:r>
          </a:p>
          <a:p>
            <a:pPr lvl="1"/>
            <a:r>
              <a:rPr lang="fr-FR" dirty="0"/>
              <a:t>12 mai : Repas des adhérents 2023</a:t>
            </a:r>
          </a:p>
          <a:p>
            <a:pPr lvl="1"/>
            <a:r>
              <a:rPr lang="fr-FR" dirty="0"/>
              <a:t>Nouvelles propositions </a:t>
            </a:r>
            <a:r>
              <a:rPr lang="fr-FR" dirty="0" err="1"/>
              <a:t>afterworks</a:t>
            </a:r>
            <a:endParaRPr lang="fr-FR" dirty="0"/>
          </a:p>
          <a:p>
            <a:pPr lvl="1"/>
            <a:r>
              <a:rPr lang="fr-FR" dirty="0"/>
              <a:t>Partenariat Tour du Monde camion FBW </a:t>
            </a:r>
            <a:r>
              <a:rPr lang="fr-FR" dirty="0" err="1"/>
              <a:t>project</a:t>
            </a:r>
            <a:r>
              <a:rPr lang="fr-FR" dirty="0"/>
              <a:t> 1956</a:t>
            </a:r>
          </a:p>
          <a:p>
            <a:r>
              <a:rPr lang="fr-FR" dirty="0">
                <a:solidFill>
                  <a:srgbClr val="FF0000"/>
                </a:solidFill>
              </a:rPr>
              <a:t>PMIS</a:t>
            </a:r>
          </a:p>
          <a:p>
            <a:r>
              <a:rPr lang="fr-FR" dirty="0"/>
              <a:t>divers </a:t>
            </a:r>
          </a:p>
          <a:p>
            <a:pPr lvl="1"/>
            <a:r>
              <a:rPr lang="fr-FR" dirty="0" err="1"/>
              <a:t>dropbox</a:t>
            </a:r>
            <a:r>
              <a:rPr lang="fr-FR" dirty="0"/>
              <a:t> , teams ...</a:t>
            </a:r>
          </a:p>
          <a:p>
            <a:pPr lvl="1"/>
            <a:r>
              <a:rPr lang="fr-FR" dirty="0"/>
              <a:t>Goodies</a:t>
            </a:r>
          </a:p>
          <a:p>
            <a:pPr lvl="1"/>
            <a:r>
              <a:rPr lang="fr-FR" dirty="0"/>
              <a:t>Site web (</a:t>
            </a:r>
          </a:p>
        </p:txBody>
      </p:sp>
      <p:pic>
        <p:nvPicPr>
          <p:cNvPr id="4" name="Image 3">
            <a:extLst>
              <a:ext uri="{FF2B5EF4-FFF2-40B4-BE49-F238E27FC236}">
                <a16:creationId xmlns:a16="http://schemas.microsoft.com/office/drawing/2014/main" id="{188C7955-C5D4-F529-8048-F658C6EB72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826" y="365125"/>
            <a:ext cx="2838840" cy="1419420"/>
          </a:xfrm>
          <a:prstGeom prst="rect">
            <a:avLst/>
          </a:prstGeom>
        </p:spPr>
      </p:pic>
    </p:spTree>
    <p:extLst>
      <p:ext uri="{BB962C8B-B14F-4D97-AF65-F5344CB8AC3E}">
        <p14:creationId xmlns:p14="http://schemas.microsoft.com/office/powerpoint/2010/main" val="1132923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57A9D5-B8CC-C6F1-A4BC-6D2C28123480}"/>
              </a:ext>
            </a:extLst>
          </p:cNvPr>
          <p:cNvSpPr>
            <a:spLocks noGrp="1"/>
          </p:cNvSpPr>
          <p:nvPr>
            <p:ph type="title"/>
          </p:nvPr>
        </p:nvSpPr>
        <p:spPr>
          <a:xfrm>
            <a:off x="2286000" y="365125"/>
            <a:ext cx="9067800" cy="1325563"/>
          </a:xfrm>
        </p:spPr>
        <p:txBody>
          <a:bodyPr/>
          <a:lstStyle/>
          <a:p>
            <a:r>
              <a:rPr lang="fr-FR" dirty="0"/>
              <a:t>PMIS</a:t>
            </a:r>
          </a:p>
        </p:txBody>
      </p:sp>
      <p:sp>
        <p:nvSpPr>
          <p:cNvPr id="3" name="Espace réservé du contenu 2">
            <a:extLst>
              <a:ext uri="{FF2B5EF4-FFF2-40B4-BE49-F238E27FC236}">
                <a16:creationId xmlns:a16="http://schemas.microsoft.com/office/drawing/2014/main" id="{6D5FE14B-97E7-E4FB-0542-008F722812FE}"/>
              </a:ext>
            </a:extLst>
          </p:cNvPr>
          <p:cNvSpPr>
            <a:spLocks noGrp="1"/>
          </p:cNvSpPr>
          <p:nvPr>
            <p:ph idx="1"/>
          </p:nvPr>
        </p:nvSpPr>
        <p:spPr/>
        <p:txBody>
          <a:bodyPr/>
          <a:lstStyle/>
          <a:p>
            <a:r>
              <a:rPr lang="fr-FR" dirty="0"/>
              <a:t>Rencontre Femmes et Sciences</a:t>
            </a:r>
          </a:p>
          <a:p>
            <a:endParaRPr lang="fr-FR" dirty="0"/>
          </a:p>
          <a:p>
            <a:pPr lvl="1"/>
            <a:r>
              <a:rPr lang="fr-FR" dirty="0"/>
              <a:t>Démarche commune lettre proviseurs correspondant égalité des établissements</a:t>
            </a:r>
          </a:p>
          <a:p>
            <a:pPr lvl="1"/>
            <a:r>
              <a:rPr lang="fr-FR" dirty="0"/>
              <a:t>Femmes ingénieures : plus personne en Alsace</a:t>
            </a:r>
          </a:p>
          <a:p>
            <a:pPr lvl="1"/>
            <a:endParaRPr lang="fr-FR" dirty="0"/>
          </a:p>
          <a:p>
            <a:pPr lvl="1"/>
            <a:r>
              <a:rPr lang="fr-FR" dirty="0"/>
              <a:t>Accord avec le rectorat pour faire de la PMIS à plusieurs : reprendre idée PMIS</a:t>
            </a:r>
          </a:p>
          <a:p>
            <a:pPr lvl="1"/>
            <a:endParaRPr lang="fr-FR" dirty="0"/>
          </a:p>
          <a:p>
            <a:pPr lvl="1"/>
            <a:endParaRPr lang="fr-FR" dirty="0"/>
          </a:p>
        </p:txBody>
      </p:sp>
    </p:spTree>
    <p:extLst>
      <p:ext uri="{BB962C8B-B14F-4D97-AF65-F5344CB8AC3E}">
        <p14:creationId xmlns:p14="http://schemas.microsoft.com/office/powerpoint/2010/main" val="1018572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D9FB0B-525E-AD9F-35A7-86978C099C8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28E7E725-DE27-9EE3-0292-103081F4EECD}"/>
              </a:ext>
            </a:extLst>
          </p:cNvPr>
          <p:cNvSpPr>
            <a:spLocks noGrp="1"/>
          </p:cNvSpPr>
          <p:nvPr>
            <p:ph idx="1"/>
          </p:nvPr>
        </p:nvSpPr>
        <p:spPr/>
        <p:txBody>
          <a:bodyPr>
            <a:normAutofit fontScale="70000" lnSpcReduction="20000"/>
          </a:bodyPr>
          <a:lstStyle/>
          <a:p>
            <a:pPr algn="l"/>
            <a:r>
              <a:rPr lang="fr-FR" b="0" i="0" dirty="0">
                <a:solidFill>
                  <a:srgbClr val="500050"/>
                </a:solidFill>
                <a:effectLst/>
                <a:latin typeface="Arial" panose="020B0604020202020204" pitchFamily="34" charset="0"/>
              </a:rPr>
              <a:t>1 De confirmer en retour l'intérêt (déjà effectif au niveau IESF National) que porte l'ARISAL IESF Alsace à cette manifestation.</a:t>
            </a:r>
          </a:p>
          <a:p>
            <a:pPr algn="l"/>
            <a:r>
              <a:rPr lang="fr-FR" b="0" i="0" dirty="0">
                <a:solidFill>
                  <a:srgbClr val="222222"/>
                </a:solidFill>
                <a:effectLst/>
                <a:latin typeface="Arial" panose="020B0604020202020204" pitchFamily="34" charset="0"/>
              </a:rPr>
              <a:t>Oui</a:t>
            </a:r>
            <a:br>
              <a:rPr lang="fr-FR" b="0" i="0" dirty="0">
                <a:solidFill>
                  <a:srgbClr val="500050"/>
                </a:solidFill>
                <a:effectLst/>
                <a:latin typeface="Arial" panose="020B0604020202020204" pitchFamily="34" charset="0"/>
              </a:rPr>
            </a:br>
            <a:r>
              <a:rPr lang="fr-FR" b="0" i="0" dirty="0">
                <a:solidFill>
                  <a:srgbClr val="500050"/>
                </a:solidFill>
                <a:effectLst/>
                <a:latin typeface="Arial" panose="020B0604020202020204" pitchFamily="34" charset="0"/>
              </a:rPr>
              <a:t>2 D'en faire état à tous nos membres dans notre plan de com. et de susciter ainsi, le cas échéant des propositions pour participation au jury. Ou encore des actions de sponsorisation !</a:t>
            </a:r>
            <a:endParaRPr lang="fr-FR" b="0" i="0" dirty="0">
              <a:solidFill>
                <a:srgbClr val="222222"/>
              </a:solidFill>
              <a:effectLst/>
              <a:latin typeface="Arial" panose="020B0604020202020204" pitchFamily="34" charset="0"/>
            </a:endParaRPr>
          </a:p>
          <a:p>
            <a:pPr algn="l"/>
            <a:r>
              <a:rPr lang="fr-FR" b="0" i="0" dirty="0">
                <a:solidFill>
                  <a:srgbClr val="222222"/>
                </a:solidFill>
                <a:effectLst/>
                <a:latin typeface="Arial" panose="020B0604020202020204" pitchFamily="34" charset="0"/>
              </a:rPr>
              <a:t>A voir avec Martine/Nicole/Carine (bref, à voir au sein de l'équipe PMIS)</a:t>
            </a:r>
          </a:p>
          <a:p>
            <a:pPr algn="l"/>
            <a:br>
              <a:rPr lang="fr-FR" b="0" i="0" dirty="0">
                <a:solidFill>
                  <a:srgbClr val="500050"/>
                </a:solidFill>
                <a:effectLst/>
                <a:latin typeface="Arial" panose="020B0604020202020204" pitchFamily="34" charset="0"/>
              </a:rPr>
            </a:br>
            <a:r>
              <a:rPr lang="fr-FR" b="0" i="0" dirty="0">
                <a:solidFill>
                  <a:srgbClr val="500050"/>
                </a:solidFill>
                <a:effectLst/>
                <a:latin typeface="Arial" panose="020B0604020202020204" pitchFamily="34" charset="0"/>
              </a:rPr>
              <a:t>3 de décider d'une participation, même symbolique, aux frais d'organisation. Ce dernier point justifiant la présence de notre logo ARISAL IESF Alsace sur l'affiche des OSI.</a:t>
            </a:r>
          </a:p>
          <a:p>
            <a:pPr algn="l"/>
            <a:r>
              <a:rPr lang="fr-FR" b="0" i="0" dirty="0">
                <a:solidFill>
                  <a:srgbClr val="222222"/>
                </a:solidFill>
                <a:effectLst/>
                <a:latin typeface="Arial" panose="020B0604020202020204" pitchFamily="34" charset="0"/>
              </a:rPr>
              <a:t>Je ne suis pas spécialement favorable au simple fait de participer juste pour avoir notre logo, je préfère des actions qui même modestement améliorent notre visibilité spécifique (comme ce qu'avait Martine avec l'imprimante 3D). Si au sein de l'équipe PMIS vous trouvez tous cette dépense pertinente, pourquoi pas, à voir avec Sylvain. Ce n'est que mon opinion, elle peut être contestable, je vous laisse décider.</a:t>
            </a:r>
          </a:p>
          <a:p>
            <a:endParaRPr lang="fr-FR" dirty="0"/>
          </a:p>
        </p:txBody>
      </p:sp>
    </p:spTree>
    <p:extLst>
      <p:ext uri="{BB962C8B-B14F-4D97-AF65-F5344CB8AC3E}">
        <p14:creationId xmlns:p14="http://schemas.microsoft.com/office/powerpoint/2010/main" val="1941188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3A5E39-3295-E46D-06A5-CAF5479139F3}"/>
              </a:ext>
            </a:extLst>
          </p:cNvPr>
          <p:cNvSpPr>
            <a:spLocks noGrp="1"/>
          </p:cNvSpPr>
          <p:nvPr>
            <p:ph type="title"/>
          </p:nvPr>
        </p:nvSpPr>
        <p:spPr/>
        <p:txBody>
          <a:bodyPr/>
          <a:lstStyle/>
          <a:p>
            <a:endParaRPr lang="fr-FR" dirty="0"/>
          </a:p>
        </p:txBody>
      </p:sp>
      <p:sp>
        <p:nvSpPr>
          <p:cNvPr id="3" name="Espace réservé du contenu 2">
            <a:extLst>
              <a:ext uri="{FF2B5EF4-FFF2-40B4-BE49-F238E27FC236}">
                <a16:creationId xmlns:a16="http://schemas.microsoft.com/office/drawing/2014/main" id="{69D2483B-B93A-196F-56B9-BDAC7CFA3333}"/>
              </a:ext>
            </a:extLst>
          </p:cNvPr>
          <p:cNvSpPr>
            <a:spLocks noGrp="1"/>
          </p:cNvSpPr>
          <p:nvPr>
            <p:ph idx="1"/>
          </p:nvPr>
        </p:nvSpPr>
        <p:spPr/>
        <p:txBody>
          <a:bodyPr/>
          <a:lstStyle/>
          <a:p>
            <a:r>
              <a:rPr lang="fr-FR" dirty="0"/>
              <a:t>Atelier </a:t>
            </a:r>
            <a:r>
              <a:rPr lang="fr-FR" dirty="0" err="1"/>
              <a:t>mendelevia</a:t>
            </a:r>
            <a:endParaRPr lang="fr-FR" dirty="0"/>
          </a:p>
          <a:p>
            <a:endParaRPr lang="fr-FR" dirty="0"/>
          </a:p>
          <a:p>
            <a:endParaRPr lang="fr-FR" dirty="0"/>
          </a:p>
        </p:txBody>
      </p:sp>
    </p:spTree>
    <p:extLst>
      <p:ext uri="{BB962C8B-B14F-4D97-AF65-F5344CB8AC3E}">
        <p14:creationId xmlns:p14="http://schemas.microsoft.com/office/powerpoint/2010/main" val="3452679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5FD68A-E612-E590-C43A-9E573FF0AEEF}"/>
              </a:ext>
            </a:extLst>
          </p:cNvPr>
          <p:cNvSpPr>
            <a:spLocks noGrp="1"/>
          </p:cNvSpPr>
          <p:nvPr>
            <p:ph type="title"/>
          </p:nvPr>
        </p:nvSpPr>
        <p:spPr>
          <a:xfrm>
            <a:off x="4096138" y="365125"/>
            <a:ext cx="7257661" cy="1361038"/>
          </a:xfrm>
        </p:spPr>
        <p:txBody>
          <a:bodyPr/>
          <a:lstStyle/>
          <a:p>
            <a:endParaRPr lang="fr-FR" dirty="0"/>
          </a:p>
        </p:txBody>
      </p:sp>
      <p:sp>
        <p:nvSpPr>
          <p:cNvPr id="3" name="Espace réservé du contenu 2">
            <a:extLst>
              <a:ext uri="{FF2B5EF4-FFF2-40B4-BE49-F238E27FC236}">
                <a16:creationId xmlns:a16="http://schemas.microsoft.com/office/drawing/2014/main" id="{C6C032B1-C27A-A94A-283B-94AAF0BE4243}"/>
              </a:ext>
            </a:extLst>
          </p:cNvPr>
          <p:cNvSpPr>
            <a:spLocks noGrp="1"/>
          </p:cNvSpPr>
          <p:nvPr>
            <p:ph idx="1"/>
          </p:nvPr>
        </p:nvSpPr>
        <p:spPr>
          <a:xfrm>
            <a:off x="838200" y="2565917"/>
            <a:ext cx="10515600" cy="3611045"/>
          </a:xfrm>
        </p:spPr>
        <p:txBody>
          <a:bodyPr>
            <a:normAutofit fontScale="85000" lnSpcReduction="20000"/>
          </a:bodyPr>
          <a:lstStyle/>
          <a:p>
            <a:r>
              <a:rPr lang="fr-FR" dirty="0"/>
              <a:t>Election du bureau (Président, Secrétaire, Trésorier)</a:t>
            </a:r>
          </a:p>
          <a:p>
            <a:r>
              <a:rPr lang="fr-FR" dirty="0"/>
              <a:t>Calendrier des activités 2023</a:t>
            </a:r>
          </a:p>
          <a:p>
            <a:pPr lvl="1"/>
            <a:r>
              <a:rPr lang="fr-FR" dirty="0"/>
              <a:t>12 avril : bilan de la rencontre acteurs "</a:t>
            </a:r>
            <a:r>
              <a:rPr lang="fr-FR" dirty="0" err="1"/>
              <a:t>low</a:t>
            </a:r>
            <a:r>
              <a:rPr lang="fr-FR" dirty="0"/>
              <a:t>-tech" : La Fabrique, </a:t>
            </a:r>
            <a:r>
              <a:rPr lang="fr-FR" dirty="0" err="1"/>
              <a:t>Circul'air</a:t>
            </a:r>
            <a:r>
              <a:rPr lang="fr-FR" dirty="0"/>
              <a:t>, ...</a:t>
            </a:r>
          </a:p>
          <a:p>
            <a:pPr lvl="1"/>
            <a:r>
              <a:rPr lang="fr-FR" dirty="0"/>
              <a:t>12 mai : Repas des adhérents 2023</a:t>
            </a:r>
          </a:p>
          <a:p>
            <a:pPr lvl="1"/>
            <a:r>
              <a:rPr lang="fr-FR" dirty="0"/>
              <a:t>Nouvelles propositions </a:t>
            </a:r>
            <a:r>
              <a:rPr lang="fr-FR" dirty="0" err="1"/>
              <a:t>afterworks</a:t>
            </a:r>
            <a:endParaRPr lang="fr-FR" dirty="0"/>
          </a:p>
          <a:p>
            <a:pPr lvl="1"/>
            <a:r>
              <a:rPr lang="fr-FR" dirty="0"/>
              <a:t>Partenariat Tour du Monde camion FBW </a:t>
            </a:r>
            <a:r>
              <a:rPr lang="fr-FR" dirty="0" err="1"/>
              <a:t>project</a:t>
            </a:r>
            <a:r>
              <a:rPr lang="fr-FR" dirty="0"/>
              <a:t> 1956</a:t>
            </a:r>
          </a:p>
          <a:p>
            <a:r>
              <a:rPr lang="fr-FR" dirty="0"/>
              <a:t>PMIS</a:t>
            </a:r>
          </a:p>
          <a:p>
            <a:r>
              <a:rPr lang="fr-FR" dirty="0"/>
              <a:t>divers </a:t>
            </a:r>
          </a:p>
          <a:p>
            <a:pPr lvl="1"/>
            <a:r>
              <a:rPr lang="fr-FR" dirty="0" err="1"/>
              <a:t>dropbox</a:t>
            </a:r>
            <a:r>
              <a:rPr lang="fr-FR" dirty="0"/>
              <a:t> , teams ...</a:t>
            </a:r>
          </a:p>
          <a:p>
            <a:pPr lvl="1"/>
            <a:r>
              <a:rPr lang="fr-FR" dirty="0"/>
              <a:t>Goodies</a:t>
            </a:r>
          </a:p>
          <a:p>
            <a:pPr lvl="1"/>
            <a:r>
              <a:rPr lang="fr-FR" dirty="0"/>
              <a:t>Site web (</a:t>
            </a:r>
          </a:p>
        </p:txBody>
      </p:sp>
      <p:pic>
        <p:nvPicPr>
          <p:cNvPr id="4" name="Image 3">
            <a:extLst>
              <a:ext uri="{FF2B5EF4-FFF2-40B4-BE49-F238E27FC236}">
                <a16:creationId xmlns:a16="http://schemas.microsoft.com/office/drawing/2014/main" id="{188C7955-C5D4-F529-8048-F658C6EB72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826" y="365125"/>
            <a:ext cx="2838840" cy="1419420"/>
          </a:xfrm>
          <a:prstGeom prst="rect">
            <a:avLst/>
          </a:prstGeom>
        </p:spPr>
      </p:pic>
    </p:spTree>
    <p:extLst>
      <p:ext uri="{BB962C8B-B14F-4D97-AF65-F5344CB8AC3E}">
        <p14:creationId xmlns:p14="http://schemas.microsoft.com/office/powerpoint/2010/main" val="2368452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A Politics GCSE won't solve the participation crisis in young people ...">
            <a:extLst>
              <a:ext uri="{FF2B5EF4-FFF2-40B4-BE49-F238E27FC236}">
                <a16:creationId xmlns:a16="http://schemas.microsoft.com/office/drawing/2014/main" id="{162BC04E-A52C-ADA4-E098-8879B6FD8CDF}"/>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74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5" name="Rectangle 2054">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5B57A9D5-B8CC-C6F1-A4BC-6D2C28123480}"/>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Elections</a:t>
            </a:r>
          </a:p>
        </p:txBody>
      </p:sp>
      <p:cxnSp>
        <p:nvCxnSpPr>
          <p:cNvPr id="2057" name="Straight Connector 2056">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4559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D38812-F049-BA04-A304-80C8A6902421}"/>
              </a:ext>
            </a:extLst>
          </p:cNvPr>
          <p:cNvSpPr>
            <a:spLocks noGrp="1"/>
          </p:cNvSpPr>
          <p:nvPr>
            <p:ph type="title"/>
          </p:nvPr>
        </p:nvSpPr>
        <p:spPr>
          <a:xfrm>
            <a:off x="3526970" y="365125"/>
            <a:ext cx="7826829" cy="1325563"/>
          </a:xfrm>
        </p:spPr>
        <p:txBody>
          <a:bodyPr/>
          <a:lstStyle/>
          <a:p>
            <a:r>
              <a:rPr lang="fr-FR" dirty="0"/>
              <a:t>Election du bureau</a:t>
            </a:r>
          </a:p>
        </p:txBody>
      </p:sp>
      <p:sp>
        <p:nvSpPr>
          <p:cNvPr id="3" name="Espace réservé du contenu 2">
            <a:extLst>
              <a:ext uri="{FF2B5EF4-FFF2-40B4-BE49-F238E27FC236}">
                <a16:creationId xmlns:a16="http://schemas.microsoft.com/office/drawing/2014/main" id="{0FE91556-A893-D03C-AF4B-B8FF66A43D61}"/>
              </a:ext>
            </a:extLst>
          </p:cNvPr>
          <p:cNvSpPr>
            <a:spLocks noGrp="1"/>
          </p:cNvSpPr>
          <p:nvPr>
            <p:ph idx="1"/>
          </p:nvPr>
        </p:nvSpPr>
        <p:spPr>
          <a:xfrm>
            <a:off x="838200" y="2416629"/>
            <a:ext cx="10515600" cy="3760334"/>
          </a:xfrm>
        </p:spPr>
        <p:txBody>
          <a:bodyPr/>
          <a:lstStyle/>
          <a:p>
            <a:r>
              <a:rPr lang="fr-FR" dirty="0"/>
              <a:t>Céline Poloce : Présidente</a:t>
            </a:r>
          </a:p>
          <a:p>
            <a:endParaRPr lang="fr-FR" dirty="0"/>
          </a:p>
          <a:p>
            <a:r>
              <a:rPr lang="fr-FR" dirty="0"/>
              <a:t>Sylvain Lecler : Trésorier</a:t>
            </a:r>
          </a:p>
          <a:p>
            <a:endParaRPr lang="fr-FR" dirty="0"/>
          </a:p>
          <a:p>
            <a:r>
              <a:rPr lang="fr-FR" dirty="0"/>
              <a:t>Willy </a:t>
            </a:r>
            <a:r>
              <a:rPr lang="fr-FR" dirty="0" err="1"/>
              <a:t>Kresser</a:t>
            </a:r>
            <a:r>
              <a:rPr lang="fr-FR" dirty="0"/>
              <a:t> : Secrétaire général</a:t>
            </a:r>
          </a:p>
        </p:txBody>
      </p:sp>
      <p:pic>
        <p:nvPicPr>
          <p:cNvPr id="4" name="Image 3">
            <a:extLst>
              <a:ext uri="{FF2B5EF4-FFF2-40B4-BE49-F238E27FC236}">
                <a16:creationId xmlns:a16="http://schemas.microsoft.com/office/drawing/2014/main" id="{DB62AF18-3D80-A744-9BF5-BEC52F15EC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826" y="365125"/>
            <a:ext cx="2838840" cy="1419420"/>
          </a:xfrm>
          <a:prstGeom prst="rect">
            <a:avLst/>
          </a:prstGeom>
        </p:spPr>
      </p:pic>
    </p:spTree>
    <p:extLst>
      <p:ext uri="{BB962C8B-B14F-4D97-AF65-F5344CB8AC3E}">
        <p14:creationId xmlns:p14="http://schemas.microsoft.com/office/powerpoint/2010/main" val="155006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5FD68A-E612-E590-C43A-9E573FF0AEEF}"/>
              </a:ext>
            </a:extLst>
          </p:cNvPr>
          <p:cNvSpPr>
            <a:spLocks noGrp="1"/>
          </p:cNvSpPr>
          <p:nvPr>
            <p:ph type="title"/>
          </p:nvPr>
        </p:nvSpPr>
        <p:spPr>
          <a:xfrm>
            <a:off x="4096138" y="365125"/>
            <a:ext cx="7257661" cy="1361038"/>
          </a:xfrm>
        </p:spPr>
        <p:txBody>
          <a:bodyPr/>
          <a:lstStyle/>
          <a:p>
            <a:endParaRPr lang="fr-FR" dirty="0"/>
          </a:p>
        </p:txBody>
      </p:sp>
      <p:sp>
        <p:nvSpPr>
          <p:cNvPr id="3" name="Espace réservé du contenu 2">
            <a:extLst>
              <a:ext uri="{FF2B5EF4-FFF2-40B4-BE49-F238E27FC236}">
                <a16:creationId xmlns:a16="http://schemas.microsoft.com/office/drawing/2014/main" id="{C6C032B1-C27A-A94A-283B-94AAF0BE4243}"/>
              </a:ext>
            </a:extLst>
          </p:cNvPr>
          <p:cNvSpPr>
            <a:spLocks noGrp="1"/>
          </p:cNvSpPr>
          <p:nvPr>
            <p:ph idx="1"/>
          </p:nvPr>
        </p:nvSpPr>
        <p:spPr>
          <a:xfrm>
            <a:off x="838200" y="2565917"/>
            <a:ext cx="10515600" cy="3611045"/>
          </a:xfrm>
        </p:spPr>
        <p:txBody>
          <a:bodyPr>
            <a:normAutofit fontScale="85000" lnSpcReduction="20000"/>
          </a:bodyPr>
          <a:lstStyle/>
          <a:p>
            <a:r>
              <a:rPr lang="fr-FR" dirty="0"/>
              <a:t>Election du bureau (Président, Secrétaire, Trésorier)</a:t>
            </a:r>
          </a:p>
          <a:p>
            <a:r>
              <a:rPr lang="fr-FR" dirty="0"/>
              <a:t>Calendrier des activités 2023</a:t>
            </a:r>
          </a:p>
          <a:p>
            <a:pPr lvl="1"/>
            <a:r>
              <a:rPr lang="fr-FR" dirty="0">
                <a:solidFill>
                  <a:srgbClr val="FF0000"/>
                </a:solidFill>
              </a:rPr>
              <a:t>12 avril : bilan de la rencontre acteurs "</a:t>
            </a:r>
            <a:r>
              <a:rPr lang="fr-FR" dirty="0" err="1">
                <a:solidFill>
                  <a:srgbClr val="FF0000"/>
                </a:solidFill>
              </a:rPr>
              <a:t>low</a:t>
            </a:r>
            <a:r>
              <a:rPr lang="fr-FR" dirty="0">
                <a:solidFill>
                  <a:srgbClr val="FF0000"/>
                </a:solidFill>
              </a:rPr>
              <a:t>-tech" : La Fabrique, </a:t>
            </a:r>
            <a:r>
              <a:rPr lang="fr-FR" dirty="0" err="1">
                <a:solidFill>
                  <a:srgbClr val="FF0000"/>
                </a:solidFill>
              </a:rPr>
              <a:t>Circul'air</a:t>
            </a:r>
            <a:r>
              <a:rPr lang="fr-FR" dirty="0">
                <a:solidFill>
                  <a:srgbClr val="FF0000"/>
                </a:solidFill>
              </a:rPr>
              <a:t>, ...</a:t>
            </a:r>
          </a:p>
          <a:p>
            <a:pPr lvl="1"/>
            <a:r>
              <a:rPr lang="fr-FR" dirty="0"/>
              <a:t>12 mai : Repas des adhérents 2023</a:t>
            </a:r>
          </a:p>
          <a:p>
            <a:pPr lvl="1"/>
            <a:r>
              <a:rPr lang="fr-FR" dirty="0"/>
              <a:t>Nouvelles propositions </a:t>
            </a:r>
            <a:r>
              <a:rPr lang="fr-FR" dirty="0" err="1"/>
              <a:t>afterworks</a:t>
            </a:r>
            <a:endParaRPr lang="fr-FR" dirty="0"/>
          </a:p>
          <a:p>
            <a:pPr lvl="1"/>
            <a:r>
              <a:rPr lang="fr-FR" dirty="0"/>
              <a:t>Partenariat Tour du Monde camion FBW </a:t>
            </a:r>
            <a:r>
              <a:rPr lang="fr-FR" dirty="0" err="1"/>
              <a:t>project</a:t>
            </a:r>
            <a:r>
              <a:rPr lang="fr-FR" dirty="0"/>
              <a:t> 1956</a:t>
            </a:r>
          </a:p>
          <a:p>
            <a:r>
              <a:rPr lang="fr-FR" dirty="0"/>
              <a:t>PMIS</a:t>
            </a:r>
          </a:p>
          <a:p>
            <a:r>
              <a:rPr lang="fr-FR" dirty="0"/>
              <a:t>divers </a:t>
            </a:r>
          </a:p>
          <a:p>
            <a:pPr lvl="1"/>
            <a:r>
              <a:rPr lang="fr-FR" dirty="0" err="1"/>
              <a:t>dropbox</a:t>
            </a:r>
            <a:r>
              <a:rPr lang="fr-FR" dirty="0"/>
              <a:t> , teams ...</a:t>
            </a:r>
          </a:p>
          <a:p>
            <a:pPr lvl="1"/>
            <a:r>
              <a:rPr lang="fr-FR" dirty="0"/>
              <a:t>Goodies</a:t>
            </a:r>
          </a:p>
          <a:p>
            <a:pPr lvl="1"/>
            <a:r>
              <a:rPr lang="fr-FR" dirty="0"/>
              <a:t>Site web (google </a:t>
            </a:r>
            <a:r>
              <a:rPr lang="fr-FR" dirty="0" err="1"/>
              <a:t>analytics</a:t>
            </a:r>
            <a:r>
              <a:rPr lang="fr-FR" dirty="0"/>
              <a:t>)</a:t>
            </a:r>
          </a:p>
        </p:txBody>
      </p:sp>
      <p:pic>
        <p:nvPicPr>
          <p:cNvPr id="4" name="Image 3">
            <a:extLst>
              <a:ext uri="{FF2B5EF4-FFF2-40B4-BE49-F238E27FC236}">
                <a16:creationId xmlns:a16="http://schemas.microsoft.com/office/drawing/2014/main" id="{188C7955-C5D4-F529-8048-F658C6EB72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826" y="365125"/>
            <a:ext cx="2838840" cy="1419420"/>
          </a:xfrm>
          <a:prstGeom prst="rect">
            <a:avLst/>
          </a:prstGeom>
        </p:spPr>
      </p:pic>
    </p:spTree>
    <p:extLst>
      <p:ext uri="{BB962C8B-B14F-4D97-AF65-F5344CB8AC3E}">
        <p14:creationId xmlns:p14="http://schemas.microsoft.com/office/powerpoint/2010/main" val="215348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C0CCF94-9536-4A63-8FF2-E37827C927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reeform: Shape 1034">
            <a:extLst>
              <a:ext uri="{FF2B5EF4-FFF2-40B4-BE49-F238E27FC236}">
                <a16:creationId xmlns:a16="http://schemas.microsoft.com/office/drawing/2014/main" id="{C970655A-F4C2-4D7E-BAB6-D3BFC5CAE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918174"/>
            <a:ext cx="12192000" cy="4939827"/>
          </a:xfrm>
          <a:custGeom>
            <a:avLst/>
            <a:gdLst>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435843 w 12192000"/>
              <a:gd name="connsiteY143" fmla="*/ 234325 h 4939827"/>
              <a:gd name="connsiteX144" fmla="*/ 4499101 w 12192000"/>
              <a:gd name="connsiteY144" fmla="*/ 232983 h 4939827"/>
              <a:gd name="connsiteX145" fmla="*/ 4558432 w 12192000"/>
              <a:gd name="connsiteY145" fmla="*/ 269194 h 4939827"/>
              <a:gd name="connsiteX146" fmla="*/ 4635061 w 12192000"/>
              <a:gd name="connsiteY146" fmla="*/ 280682 h 4939827"/>
              <a:gd name="connsiteX147" fmla="*/ 4680829 w 12192000"/>
              <a:gd name="connsiteY147" fmla="*/ 287953 h 4939827"/>
              <a:gd name="connsiteX148" fmla="*/ 4807427 w 12192000"/>
              <a:gd name="connsiteY148" fmla="*/ 276835 h 4939827"/>
              <a:gd name="connsiteX149" fmla="*/ 5028933 w 12192000"/>
              <a:gd name="connsiteY149" fmla="*/ 183887 h 4939827"/>
              <a:gd name="connsiteX150" fmla="*/ 5093642 w 12192000"/>
              <a:gd name="connsiteY150" fmla="*/ 177214 h 4939827"/>
              <a:gd name="connsiteX151" fmla="*/ 5102642 w 12192000"/>
              <a:gd name="connsiteY151" fmla="*/ 186816 h 4939827"/>
              <a:gd name="connsiteX152" fmla="*/ 5193590 w 12192000"/>
              <a:gd name="connsiteY152" fmla="*/ 136361 h 4939827"/>
              <a:gd name="connsiteX153" fmla="*/ 5323922 w 12192000"/>
              <a:gd name="connsiteY153" fmla="*/ 146332 h 4939827"/>
              <a:gd name="connsiteX154" fmla="*/ 5421860 w 12192000"/>
              <a:gd name="connsiteY154" fmla="*/ 167298 h 4939827"/>
              <a:gd name="connsiteX155" fmla="*/ 5476948 w 12192000"/>
              <a:gd name="connsiteY155" fmla="*/ 173249 h 4939827"/>
              <a:gd name="connsiteX156" fmla="*/ 5516842 w 12192000"/>
              <a:gd name="connsiteY156" fmla="*/ 184018 h 4939827"/>
              <a:gd name="connsiteX157" fmla="*/ 5619415 w 12192000"/>
              <a:gd name="connsiteY157" fmla="*/ 176781 h 4939827"/>
              <a:gd name="connsiteX158" fmla="*/ 5789867 w 12192000"/>
              <a:gd name="connsiteY158" fmla="*/ 150304 h 4939827"/>
              <a:gd name="connsiteX159" fmla="*/ 5825953 w 12192000"/>
              <a:gd name="connsiteY159" fmla="*/ 147907 h 4939827"/>
              <a:gd name="connsiteX160" fmla="*/ 5856168 w 12192000"/>
              <a:gd name="connsiteY160" fmla="*/ 158719 h 4939827"/>
              <a:gd name="connsiteX161" fmla="*/ 5862476 w 12192000"/>
              <a:gd name="connsiteY161" fmla="*/ 172447 h 4939827"/>
              <a:gd name="connsiteX162" fmla="*/ 5882195 w 12192000"/>
              <a:gd name="connsiteY162" fmla="*/ 173195 h 4939827"/>
              <a:gd name="connsiteX163" fmla="*/ 5887271 w 12192000"/>
              <a:gd name="connsiteY163" fmla="*/ 176084 h 4939827"/>
              <a:gd name="connsiteX164" fmla="*/ 5916552 w 12192000"/>
              <a:gd name="connsiteY164" fmla="*/ 189955 h 4939827"/>
              <a:gd name="connsiteX165" fmla="*/ 5983240 w 12192000"/>
              <a:gd name="connsiteY165" fmla="*/ 152755 h 4939827"/>
              <a:gd name="connsiteX166" fmla="*/ 6061852 w 12192000"/>
              <a:gd name="connsiteY166" fmla="*/ 161953 h 4939827"/>
              <a:gd name="connsiteX167" fmla="*/ 6408386 w 12192000"/>
              <a:gd name="connsiteY167" fmla="*/ 157590 h 4939827"/>
              <a:gd name="connsiteX168" fmla="*/ 6531386 w 12192000"/>
              <a:gd name="connsiteY168" fmla="*/ 156103 h 4939827"/>
              <a:gd name="connsiteX169" fmla="*/ 6721509 w 12192000"/>
              <a:gd name="connsiteY169" fmla="*/ 54829 h 4939827"/>
              <a:gd name="connsiteX170" fmla="*/ 6947884 w 12192000"/>
              <a:gd name="connsiteY170" fmla="*/ 47587 h 4939827"/>
              <a:gd name="connsiteX171" fmla="*/ 6965101 w 12192000"/>
              <a:gd name="connsiteY171" fmla="*/ 25718 h 4939827"/>
              <a:gd name="connsiteX172" fmla="*/ 6986370 w 12192000"/>
              <a:gd name="connsiteY172" fmla="*/ 12659 h 4939827"/>
              <a:gd name="connsiteX173" fmla="*/ 6989536 w 12192000"/>
              <a:gd name="connsiteY173" fmla="*/ 14528 h 4939827"/>
              <a:gd name="connsiteX174" fmla="*/ 7015933 w 12192000"/>
              <a:gd name="connsiteY174" fmla="*/ 9653 h 4939827"/>
              <a:gd name="connsiteX175" fmla="*/ 7020592 w 12192000"/>
              <a:gd name="connsiteY175" fmla="*/ 1651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435843 w 12192000"/>
              <a:gd name="connsiteY143" fmla="*/ 234325 h 4939827"/>
              <a:gd name="connsiteX144" fmla="*/ 4558432 w 12192000"/>
              <a:gd name="connsiteY144" fmla="*/ 269194 h 4939827"/>
              <a:gd name="connsiteX145" fmla="*/ 4635061 w 12192000"/>
              <a:gd name="connsiteY145" fmla="*/ 280682 h 4939827"/>
              <a:gd name="connsiteX146" fmla="*/ 4680829 w 12192000"/>
              <a:gd name="connsiteY146" fmla="*/ 287953 h 4939827"/>
              <a:gd name="connsiteX147" fmla="*/ 4807427 w 12192000"/>
              <a:gd name="connsiteY147" fmla="*/ 276835 h 4939827"/>
              <a:gd name="connsiteX148" fmla="*/ 5028933 w 12192000"/>
              <a:gd name="connsiteY148" fmla="*/ 183887 h 4939827"/>
              <a:gd name="connsiteX149" fmla="*/ 5093642 w 12192000"/>
              <a:gd name="connsiteY149" fmla="*/ 177214 h 4939827"/>
              <a:gd name="connsiteX150" fmla="*/ 5102642 w 12192000"/>
              <a:gd name="connsiteY150" fmla="*/ 186816 h 4939827"/>
              <a:gd name="connsiteX151" fmla="*/ 5193590 w 12192000"/>
              <a:gd name="connsiteY151" fmla="*/ 136361 h 4939827"/>
              <a:gd name="connsiteX152" fmla="*/ 5323922 w 12192000"/>
              <a:gd name="connsiteY152" fmla="*/ 146332 h 4939827"/>
              <a:gd name="connsiteX153" fmla="*/ 5421860 w 12192000"/>
              <a:gd name="connsiteY153" fmla="*/ 167298 h 4939827"/>
              <a:gd name="connsiteX154" fmla="*/ 5476948 w 12192000"/>
              <a:gd name="connsiteY154" fmla="*/ 173249 h 4939827"/>
              <a:gd name="connsiteX155" fmla="*/ 5516842 w 12192000"/>
              <a:gd name="connsiteY155" fmla="*/ 184018 h 4939827"/>
              <a:gd name="connsiteX156" fmla="*/ 5619415 w 12192000"/>
              <a:gd name="connsiteY156" fmla="*/ 176781 h 4939827"/>
              <a:gd name="connsiteX157" fmla="*/ 5789867 w 12192000"/>
              <a:gd name="connsiteY157" fmla="*/ 150304 h 4939827"/>
              <a:gd name="connsiteX158" fmla="*/ 5825953 w 12192000"/>
              <a:gd name="connsiteY158" fmla="*/ 147907 h 4939827"/>
              <a:gd name="connsiteX159" fmla="*/ 5856168 w 12192000"/>
              <a:gd name="connsiteY159" fmla="*/ 158719 h 4939827"/>
              <a:gd name="connsiteX160" fmla="*/ 5862476 w 12192000"/>
              <a:gd name="connsiteY160" fmla="*/ 172447 h 4939827"/>
              <a:gd name="connsiteX161" fmla="*/ 5882195 w 12192000"/>
              <a:gd name="connsiteY161" fmla="*/ 173195 h 4939827"/>
              <a:gd name="connsiteX162" fmla="*/ 5887271 w 12192000"/>
              <a:gd name="connsiteY162" fmla="*/ 176084 h 4939827"/>
              <a:gd name="connsiteX163" fmla="*/ 5916552 w 12192000"/>
              <a:gd name="connsiteY163" fmla="*/ 189955 h 4939827"/>
              <a:gd name="connsiteX164" fmla="*/ 5983240 w 12192000"/>
              <a:gd name="connsiteY164" fmla="*/ 152755 h 4939827"/>
              <a:gd name="connsiteX165" fmla="*/ 6061852 w 12192000"/>
              <a:gd name="connsiteY165" fmla="*/ 161953 h 4939827"/>
              <a:gd name="connsiteX166" fmla="*/ 6408386 w 12192000"/>
              <a:gd name="connsiteY166" fmla="*/ 157590 h 4939827"/>
              <a:gd name="connsiteX167" fmla="*/ 6531386 w 12192000"/>
              <a:gd name="connsiteY167" fmla="*/ 156103 h 4939827"/>
              <a:gd name="connsiteX168" fmla="*/ 6721509 w 12192000"/>
              <a:gd name="connsiteY168" fmla="*/ 54829 h 4939827"/>
              <a:gd name="connsiteX169" fmla="*/ 6947884 w 12192000"/>
              <a:gd name="connsiteY169" fmla="*/ 47587 h 4939827"/>
              <a:gd name="connsiteX170" fmla="*/ 6965101 w 12192000"/>
              <a:gd name="connsiteY170" fmla="*/ 25718 h 4939827"/>
              <a:gd name="connsiteX171" fmla="*/ 6986370 w 12192000"/>
              <a:gd name="connsiteY171" fmla="*/ 12659 h 4939827"/>
              <a:gd name="connsiteX172" fmla="*/ 6989536 w 12192000"/>
              <a:gd name="connsiteY172" fmla="*/ 14528 h 4939827"/>
              <a:gd name="connsiteX173" fmla="*/ 7015933 w 12192000"/>
              <a:gd name="connsiteY173" fmla="*/ 9653 h 4939827"/>
              <a:gd name="connsiteX174" fmla="*/ 7020592 w 12192000"/>
              <a:gd name="connsiteY174" fmla="*/ 1651 h 4939827"/>
              <a:gd name="connsiteX175" fmla="*/ 7025905 w 12192000"/>
              <a:gd name="connsiteY175"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680829 w 12192000"/>
              <a:gd name="connsiteY145" fmla="*/ 287953 h 4939827"/>
              <a:gd name="connsiteX146" fmla="*/ 4807427 w 12192000"/>
              <a:gd name="connsiteY146" fmla="*/ 276835 h 4939827"/>
              <a:gd name="connsiteX147" fmla="*/ 5028933 w 12192000"/>
              <a:gd name="connsiteY147" fmla="*/ 183887 h 4939827"/>
              <a:gd name="connsiteX148" fmla="*/ 5093642 w 12192000"/>
              <a:gd name="connsiteY148" fmla="*/ 177214 h 4939827"/>
              <a:gd name="connsiteX149" fmla="*/ 5102642 w 12192000"/>
              <a:gd name="connsiteY149" fmla="*/ 186816 h 4939827"/>
              <a:gd name="connsiteX150" fmla="*/ 5193590 w 12192000"/>
              <a:gd name="connsiteY150" fmla="*/ 136361 h 4939827"/>
              <a:gd name="connsiteX151" fmla="*/ 5323922 w 12192000"/>
              <a:gd name="connsiteY151" fmla="*/ 146332 h 4939827"/>
              <a:gd name="connsiteX152" fmla="*/ 5421860 w 12192000"/>
              <a:gd name="connsiteY152" fmla="*/ 167298 h 4939827"/>
              <a:gd name="connsiteX153" fmla="*/ 5476948 w 12192000"/>
              <a:gd name="connsiteY153" fmla="*/ 173249 h 4939827"/>
              <a:gd name="connsiteX154" fmla="*/ 5516842 w 12192000"/>
              <a:gd name="connsiteY154" fmla="*/ 184018 h 4939827"/>
              <a:gd name="connsiteX155" fmla="*/ 5619415 w 12192000"/>
              <a:gd name="connsiteY155" fmla="*/ 176781 h 4939827"/>
              <a:gd name="connsiteX156" fmla="*/ 5789867 w 12192000"/>
              <a:gd name="connsiteY156" fmla="*/ 150304 h 4939827"/>
              <a:gd name="connsiteX157" fmla="*/ 5825953 w 12192000"/>
              <a:gd name="connsiteY157" fmla="*/ 147907 h 4939827"/>
              <a:gd name="connsiteX158" fmla="*/ 5856168 w 12192000"/>
              <a:gd name="connsiteY158" fmla="*/ 158719 h 4939827"/>
              <a:gd name="connsiteX159" fmla="*/ 5862476 w 12192000"/>
              <a:gd name="connsiteY159" fmla="*/ 172447 h 4939827"/>
              <a:gd name="connsiteX160" fmla="*/ 5882195 w 12192000"/>
              <a:gd name="connsiteY160" fmla="*/ 173195 h 4939827"/>
              <a:gd name="connsiteX161" fmla="*/ 5887271 w 12192000"/>
              <a:gd name="connsiteY161" fmla="*/ 176084 h 4939827"/>
              <a:gd name="connsiteX162" fmla="*/ 5916552 w 12192000"/>
              <a:gd name="connsiteY162" fmla="*/ 189955 h 4939827"/>
              <a:gd name="connsiteX163" fmla="*/ 5983240 w 12192000"/>
              <a:gd name="connsiteY163" fmla="*/ 152755 h 4939827"/>
              <a:gd name="connsiteX164" fmla="*/ 6061852 w 12192000"/>
              <a:gd name="connsiteY164" fmla="*/ 161953 h 4939827"/>
              <a:gd name="connsiteX165" fmla="*/ 6408386 w 12192000"/>
              <a:gd name="connsiteY165" fmla="*/ 157590 h 4939827"/>
              <a:gd name="connsiteX166" fmla="*/ 6531386 w 12192000"/>
              <a:gd name="connsiteY166" fmla="*/ 156103 h 4939827"/>
              <a:gd name="connsiteX167" fmla="*/ 6721509 w 12192000"/>
              <a:gd name="connsiteY167" fmla="*/ 54829 h 4939827"/>
              <a:gd name="connsiteX168" fmla="*/ 6947884 w 12192000"/>
              <a:gd name="connsiteY168" fmla="*/ 47587 h 4939827"/>
              <a:gd name="connsiteX169" fmla="*/ 6965101 w 12192000"/>
              <a:gd name="connsiteY169" fmla="*/ 25718 h 4939827"/>
              <a:gd name="connsiteX170" fmla="*/ 6986370 w 12192000"/>
              <a:gd name="connsiteY170" fmla="*/ 12659 h 4939827"/>
              <a:gd name="connsiteX171" fmla="*/ 6989536 w 12192000"/>
              <a:gd name="connsiteY171" fmla="*/ 14528 h 4939827"/>
              <a:gd name="connsiteX172" fmla="*/ 7015933 w 12192000"/>
              <a:gd name="connsiteY172" fmla="*/ 9653 h 4939827"/>
              <a:gd name="connsiteX173" fmla="*/ 7020592 w 12192000"/>
              <a:gd name="connsiteY173" fmla="*/ 1651 h 4939827"/>
              <a:gd name="connsiteX174" fmla="*/ 7025905 w 12192000"/>
              <a:gd name="connsiteY174"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408386 w 12192000"/>
              <a:gd name="connsiteY164" fmla="*/ 157590 h 4939827"/>
              <a:gd name="connsiteX165" fmla="*/ 6531386 w 12192000"/>
              <a:gd name="connsiteY165" fmla="*/ 156103 h 4939827"/>
              <a:gd name="connsiteX166" fmla="*/ 6721509 w 12192000"/>
              <a:gd name="connsiteY166" fmla="*/ 54829 h 4939827"/>
              <a:gd name="connsiteX167" fmla="*/ 6947884 w 12192000"/>
              <a:gd name="connsiteY167" fmla="*/ 47587 h 4939827"/>
              <a:gd name="connsiteX168" fmla="*/ 6965101 w 12192000"/>
              <a:gd name="connsiteY168" fmla="*/ 25718 h 4939827"/>
              <a:gd name="connsiteX169" fmla="*/ 6986370 w 12192000"/>
              <a:gd name="connsiteY169" fmla="*/ 12659 h 4939827"/>
              <a:gd name="connsiteX170" fmla="*/ 6989536 w 12192000"/>
              <a:gd name="connsiteY170" fmla="*/ 14528 h 4939827"/>
              <a:gd name="connsiteX171" fmla="*/ 7015933 w 12192000"/>
              <a:gd name="connsiteY171" fmla="*/ 9653 h 4939827"/>
              <a:gd name="connsiteX172" fmla="*/ 7020592 w 12192000"/>
              <a:gd name="connsiteY172" fmla="*/ 1651 h 4939827"/>
              <a:gd name="connsiteX173" fmla="*/ 7025905 w 12192000"/>
              <a:gd name="connsiteY173"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721509 w 12192000"/>
              <a:gd name="connsiteY165" fmla="*/ 54829 h 4939827"/>
              <a:gd name="connsiteX166" fmla="*/ 6947884 w 12192000"/>
              <a:gd name="connsiteY166" fmla="*/ 47587 h 4939827"/>
              <a:gd name="connsiteX167" fmla="*/ 6965101 w 12192000"/>
              <a:gd name="connsiteY167" fmla="*/ 25718 h 4939827"/>
              <a:gd name="connsiteX168" fmla="*/ 6986370 w 12192000"/>
              <a:gd name="connsiteY168" fmla="*/ 12659 h 4939827"/>
              <a:gd name="connsiteX169" fmla="*/ 6989536 w 12192000"/>
              <a:gd name="connsiteY169" fmla="*/ 14528 h 4939827"/>
              <a:gd name="connsiteX170" fmla="*/ 7015933 w 12192000"/>
              <a:gd name="connsiteY170" fmla="*/ 9653 h 4939827"/>
              <a:gd name="connsiteX171" fmla="*/ 7020592 w 12192000"/>
              <a:gd name="connsiteY171" fmla="*/ 1651 h 4939827"/>
              <a:gd name="connsiteX172" fmla="*/ 7025905 w 12192000"/>
              <a:gd name="connsiteY172"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947884 w 12192000"/>
              <a:gd name="connsiteY165" fmla="*/ 47587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531386 w 12192000"/>
              <a:gd name="connsiteY164" fmla="*/ 156103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061852 w 12192000"/>
              <a:gd name="connsiteY163" fmla="*/ 161953 h 4939827"/>
              <a:gd name="connsiteX164" fmla="*/ 6415830 w 12192000"/>
              <a:gd name="connsiteY164" fmla="*/ 136006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37675 w 12192000"/>
              <a:gd name="connsiteY17" fmla="*/ 204438 h 4939827"/>
              <a:gd name="connsiteX18" fmla="*/ 7952584 w 12192000"/>
              <a:gd name="connsiteY18" fmla="*/ 170181 h 4939827"/>
              <a:gd name="connsiteX19" fmla="*/ 8009534 w 12192000"/>
              <a:gd name="connsiteY19" fmla="*/ 176441 h 4939827"/>
              <a:gd name="connsiteX20" fmla="*/ 8058681 w 12192000"/>
              <a:gd name="connsiteY20" fmla="*/ 219431 h 4939827"/>
              <a:gd name="connsiteX21" fmla="*/ 8126175 w 12192000"/>
              <a:gd name="connsiteY21" fmla="*/ 240005 h 4939827"/>
              <a:gd name="connsiteX22" fmla="*/ 8166439 w 12192000"/>
              <a:gd name="connsiteY22" fmla="*/ 252699 h 4939827"/>
              <a:gd name="connsiteX23" fmla="*/ 8281371 w 12192000"/>
              <a:gd name="connsiteY23" fmla="*/ 256875 h 4939827"/>
              <a:gd name="connsiteX24" fmla="*/ 8381609 w 12192000"/>
              <a:gd name="connsiteY24" fmla="*/ 240618 h 4939827"/>
              <a:gd name="connsiteX25" fmla="*/ 8406759 w 12192000"/>
              <a:gd name="connsiteY25" fmla="*/ 232517 h 4939827"/>
              <a:gd name="connsiteX26" fmla="*/ 8426506 w 12192000"/>
              <a:gd name="connsiteY26" fmla="*/ 241842 h 4939827"/>
              <a:gd name="connsiteX27" fmla="*/ 8427949 w 12192000"/>
              <a:gd name="connsiteY27" fmla="*/ 240981 h 4939827"/>
              <a:gd name="connsiteX28" fmla="*/ 8441468 w 12192000"/>
              <a:gd name="connsiteY28" fmla="*/ 241157 h 4939827"/>
              <a:gd name="connsiteX29" fmla="*/ 8565757 w 12192000"/>
              <a:gd name="connsiteY29" fmla="*/ 255317 h 4939827"/>
              <a:gd name="connsiteX30" fmla="*/ 8573171 w 12192000"/>
              <a:gd name="connsiteY30" fmla="*/ 258426 h 4939827"/>
              <a:gd name="connsiteX31" fmla="*/ 8573548 w 12192000"/>
              <a:gd name="connsiteY31" fmla="*/ 258241 h 4939827"/>
              <a:gd name="connsiteX32" fmla="*/ 8581827 w 12192000"/>
              <a:gd name="connsiteY32" fmla="*/ 261028 h 4939827"/>
              <a:gd name="connsiteX33" fmla="*/ 8586687 w 12192000"/>
              <a:gd name="connsiteY33" fmla="*/ 264089 h 4939827"/>
              <a:gd name="connsiteX34" fmla="*/ 8601067 w 12192000"/>
              <a:gd name="connsiteY34" fmla="*/ 270114 h 4939827"/>
              <a:gd name="connsiteX35" fmla="*/ 8672650 w 12192000"/>
              <a:gd name="connsiteY35" fmla="*/ 254821 h 4939827"/>
              <a:gd name="connsiteX36" fmla="*/ 8785543 w 12192000"/>
              <a:gd name="connsiteY36" fmla="*/ 263406 h 4939827"/>
              <a:gd name="connsiteX37" fmla="*/ 8830588 w 12192000"/>
              <a:gd name="connsiteY37" fmla="*/ 265483 h 4939827"/>
              <a:gd name="connsiteX38" fmla="*/ 8905142 w 12192000"/>
              <a:gd name="connsiteY38" fmla="*/ 264958 h 4939827"/>
              <a:gd name="connsiteX39" fmla="*/ 8968582 w 12192000"/>
              <a:gd name="connsiteY39" fmla="*/ 262728 h 4939827"/>
              <a:gd name="connsiteX40" fmla="*/ 8972994 w 12192000"/>
              <a:gd name="connsiteY40" fmla="*/ 263284 h 4939827"/>
              <a:gd name="connsiteX41" fmla="*/ 9004605 w 12192000"/>
              <a:gd name="connsiteY41" fmla="*/ 258041 h 4939827"/>
              <a:gd name="connsiteX42" fmla="*/ 9016165 w 12192000"/>
              <a:gd name="connsiteY42" fmla="*/ 261258 h 4939827"/>
              <a:gd name="connsiteX43" fmla="*/ 9043297 w 12192000"/>
              <a:gd name="connsiteY43" fmla="*/ 281547 h 4939827"/>
              <a:gd name="connsiteX44" fmla="*/ 9048315 w 12192000"/>
              <a:gd name="connsiteY44" fmla="*/ 279264 h 4939827"/>
              <a:gd name="connsiteX45" fmla="*/ 9054706 w 12192000"/>
              <a:gd name="connsiteY45" fmla="*/ 278538 h 4939827"/>
              <a:gd name="connsiteX46" fmla="*/ 9070919 w 12192000"/>
              <a:gd name="connsiteY46" fmla="*/ 281810 h 4939827"/>
              <a:gd name="connsiteX47" fmla="*/ 9076813 w 12192000"/>
              <a:gd name="connsiteY47" fmla="*/ 283909 h 4939827"/>
              <a:gd name="connsiteX48" fmla="*/ 9085871 w 12192000"/>
              <a:gd name="connsiteY48" fmla="*/ 285133 h 4939827"/>
              <a:gd name="connsiteX49" fmla="*/ 9086159 w 12192000"/>
              <a:gd name="connsiteY49" fmla="*/ 284887 h 4939827"/>
              <a:gd name="connsiteX50" fmla="*/ 9134606 w 12192000"/>
              <a:gd name="connsiteY50" fmla="*/ 288168 h 4939827"/>
              <a:gd name="connsiteX51" fmla="*/ 9195590 w 12192000"/>
              <a:gd name="connsiteY51" fmla="*/ 279568 h 4939827"/>
              <a:gd name="connsiteX52" fmla="*/ 9219336 w 12192000"/>
              <a:gd name="connsiteY52" fmla="*/ 278133 h 4939827"/>
              <a:gd name="connsiteX53" fmla="*/ 9232362 w 12192000"/>
              <a:gd name="connsiteY53" fmla="*/ 275894 h 4939827"/>
              <a:gd name="connsiteX54" fmla="*/ 9233396 w 12192000"/>
              <a:gd name="connsiteY54" fmla="*/ 274803 h 4939827"/>
              <a:gd name="connsiteX55" fmla="*/ 9256213 w 12192000"/>
              <a:gd name="connsiteY55" fmla="*/ 281576 h 4939827"/>
              <a:gd name="connsiteX56" fmla="*/ 9262377 w 12192000"/>
              <a:gd name="connsiteY56" fmla="*/ 286635 h 4939827"/>
              <a:gd name="connsiteX57" fmla="*/ 9287089 w 12192000"/>
              <a:gd name="connsiteY57" fmla="*/ 303891 h 4939827"/>
              <a:gd name="connsiteX58" fmla="*/ 9371484 w 12192000"/>
              <a:gd name="connsiteY58" fmla="*/ 329634 h 4939827"/>
              <a:gd name="connsiteX59" fmla="*/ 9404829 w 12192000"/>
              <a:gd name="connsiteY59" fmla="*/ 339038 h 4939827"/>
              <a:gd name="connsiteX60" fmla="*/ 9427021 w 12192000"/>
              <a:gd name="connsiteY60" fmla="*/ 358784 h 4939827"/>
              <a:gd name="connsiteX61" fmla="*/ 9670844 w 12192000"/>
              <a:gd name="connsiteY61" fmla="*/ 405128 h 4939827"/>
              <a:gd name="connsiteX62" fmla="*/ 9816083 w 12192000"/>
              <a:gd name="connsiteY62" fmla="*/ 416573 h 4939827"/>
              <a:gd name="connsiteX63" fmla="*/ 9936741 w 12192000"/>
              <a:gd name="connsiteY63" fmla="*/ 437044 h 4939827"/>
              <a:gd name="connsiteX64" fmla="*/ 10050093 w 12192000"/>
              <a:gd name="connsiteY64" fmla="*/ 443783 h 4939827"/>
              <a:gd name="connsiteX65" fmla="*/ 10130090 w 12192000"/>
              <a:gd name="connsiteY65" fmla="*/ 459520 h 4939827"/>
              <a:gd name="connsiteX66" fmla="*/ 10173456 w 12192000"/>
              <a:gd name="connsiteY66" fmla="*/ 457749 h 4939827"/>
              <a:gd name="connsiteX67" fmla="*/ 10218232 w 12192000"/>
              <a:gd name="connsiteY67" fmla="*/ 459820 h 4939827"/>
              <a:gd name="connsiteX68" fmla="*/ 10354176 w 12192000"/>
              <a:gd name="connsiteY68" fmla="*/ 471377 h 4939827"/>
              <a:gd name="connsiteX69" fmla="*/ 10430681 w 12192000"/>
              <a:gd name="connsiteY69" fmla="*/ 481226 h 4939827"/>
              <a:gd name="connsiteX70" fmla="*/ 10478169 w 12192000"/>
              <a:gd name="connsiteY70" fmla="*/ 481774 h 4939827"/>
              <a:gd name="connsiteX71" fmla="*/ 10540907 w 12192000"/>
              <a:gd name="connsiteY71" fmla="*/ 485607 h 4939827"/>
              <a:gd name="connsiteX72" fmla="*/ 10614941 w 12192000"/>
              <a:gd name="connsiteY72" fmla="*/ 487592 h 4939827"/>
              <a:gd name="connsiteX73" fmla="*/ 10674098 w 12192000"/>
              <a:gd name="connsiteY73" fmla="*/ 521656 h 4939827"/>
              <a:gd name="connsiteX74" fmla="*/ 10874834 w 12192000"/>
              <a:gd name="connsiteY74" fmla="*/ 574867 h 4939827"/>
              <a:gd name="connsiteX75" fmla="*/ 10944981 w 12192000"/>
              <a:gd name="connsiteY75" fmla="*/ 615042 h 4939827"/>
              <a:gd name="connsiteX76" fmla="*/ 11006376 w 12192000"/>
              <a:gd name="connsiteY76" fmla="*/ 645957 h 4939827"/>
              <a:gd name="connsiteX77" fmla="*/ 11076308 w 12192000"/>
              <a:gd name="connsiteY77" fmla="*/ 675698 h 4939827"/>
              <a:gd name="connsiteX78" fmla="*/ 11148789 w 12192000"/>
              <a:gd name="connsiteY78" fmla="*/ 685041 h 4939827"/>
              <a:gd name="connsiteX79" fmla="*/ 11249129 w 12192000"/>
              <a:gd name="connsiteY79" fmla="*/ 684218 h 4939827"/>
              <a:gd name="connsiteX80" fmla="*/ 11299915 w 12192000"/>
              <a:gd name="connsiteY80" fmla="*/ 692177 h 4939827"/>
              <a:gd name="connsiteX81" fmla="*/ 11386973 w 12192000"/>
              <a:gd name="connsiteY81" fmla="*/ 708209 h 4939827"/>
              <a:gd name="connsiteX82" fmla="*/ 11500105 w 12192000"/>
              <a:gd name="connsiteY82" fmla="*/ 735014 h 4939827"/>
              <a:gd name="connsiteX83" fmla="*/ 11621735 w 12192000"/>
              <a:gd name="connsiteY83" fmla="*/ 789584 h 4939827"/>
              <a:gd name="connsiteX84" fmla="*/ 11691200 w 12192000"/>
              <a:gd name="connsiteY84" fmla="*/ 867902 h 4939827"/>
              <a:gd name="connsiteX85" fmla="*/ 11819427 w 12192000"/>
              <a:gd name="connsiteY85" fmla="*/ 911634 h 4939827"/>
              <a:gd name="connsiteX86" fmla="*/ 11969720 w 12192000"/>
              <a:gd name="connsiteY86" fmla="*/ 964737 h 4939827"/>
              <a:gd name="connsiteX87" fmla="*/ 12055766 w 12192000"/>
              <a:gd name="connsiteY87" fmla="*/ 991268 h 4939827"/>
              <a:gd name="connsiteX88" fmla="*/ 12171539 w 12192000"/>
              <a:gd name="connsiteY88" fmla="*/ 995427 h 4939827"/>
              <a:gd name="connsiteX89" fmla="*/ 12187831 w 12192000"/>
              <a:gd name="connsiteY89" fmla="*/ 996580 h 4939827"/>
              <a:gd name="connsiteX90" fmla="*/ 12192000 w 12192000"/>
              <a:gd name="connsiteY90" fmla="*/ 996726 h 4939827"/>
              <a:gd name="connsiteX91" fmla="*/ 12192000 w 12192000"/>
              <a:gd name="connsiteY91" fmla="*/ 4939827 h 4939827"/>
              <a:gd name="connsiteX92" fmla="*/ 0 w 12192000"/>
              <a:gd name="connsiteY92" fmla="*/ 4939827 h 4939827"/>
              <a:gd name="connsiteX93" fmla="*/ 0 w 12192000"/>
              <a:gd name="connsiteY93" fmla="*/ 512043 h 4939827"/>
              <a:gd name="connsiteX94" fmla="*/ 7381 w 12192000"/>
              <a:gd name="connsiteY94" fmla="*/ 512580 h 4939827"/>
              <a:gd name="connsiteX95" fmla="*/ 100029 w 12192000"/>
              <a:gd name="connsiteY95" fmla="*/ 504758 h 4939827"/>
              <a:gd name="connsiteX96" fmla="*/ 155244 w 12192000"/>
              <a:gd name="connsiteY96" fmla="*/ 525130 h 4939827"/>
              <a:gd name="connsiteX97" fmla="*/ 254366 w 12192000"/>
              <a:gd name="connsiteY97" fmla="*/ 534449 h 4939827"/>
              <a:gd name="connsiteX98" fmla="*/ 447292 w 12192000"/>
              <a:gd name="connsiteY98" fmla="*/ 542725 h 4939827"/>
              <a:gd name="connsiteX99" fmla="*/ 628105 w 12192000"/>
              <a:gd name="connsiteY99" fmla="*/ 547853 h 4939827"/>
              <a:gd name="connsiteX100" fmla="*/ 783146 w 12192000"/>
              <a:gd name="connsiteY100" fmla="*/ 591799 h 4939827"/>
              <a:gd name="connsiteX101" fmla="*/ 1043676 w 12192000"/>
              <a:gd name="connsiteY101" fmla="*/ 591887 h 4939827"/>
              <a:gd name="connsiteX102" fmla="*/ 1281816 w 12192000"/>
              <a:gd name="connsiteY102" fmla="*/ 520946 h 4939827"/>
              <a:gd name="connsiteX103" fmla="*/ 1486347 w 12192000"/>
              <a:gd name="connsiteY103" fmla="*/ 487310 h 4939827"/>
              <a:gd name="connsiteX104" fmla="*/ 1568079 w 12192000"/>
              <a:gd name="connsiteY104" fmla="*/ 462531 h 4939827"/>
              <a:gd name="connsiteX105" fmla="*/ 1622516 w 12192000"/>
              <a:gd name="connsiteY105" fmla="*/ 466058 h 4939827"/>
              <a:gd name="connsiteX106" fmla="*/ 1655457 w 12192000"/>
              <a:gd name="connsiteY106" fmla="*/ 465359 h 4939827"/>
              <a:gd name="connsiteX107" fmla="*/ 1717454 w 12192000"/>
              <a:gd name="connsiteY107" fmla="*/ 417203 h 4939827"/>
              <a:gd name="connsiteX108" fmla="*/ 1913794 w 12192000"/>
              <a:gd name="connsiteY108" fmla="*/ 365255 h 4939827"/>
              <a:gd name="connsiteX109" fmla="*/ 2129762 w 12192000"/>
              <a:gd name="connsiteY109" fmla="*/ 367832 h 4939827"/>
              <a:gd name="connsiteX110" fmla="*/ 2376970 w 12192000"/>
              <a:gd name="connsiteY110" fmla="*/ 350129 h 4939827"/>
              <a:gd name="connsiteX111" fmla="*/ 2480155 w 12192000"/>
              <a:gd name="connsiteY111" fmla="*/ 359227 h 4939827"/>
              <a:gd name="connsiteX112" fmla="*/ 2586782 w 12192000"/>
              <a:gd name="connsiteY112" fmla="*/ 339352 h 4939827"/>
              <a:gd name="connsiteX113" fmla="*/ 2654496 w 12192000"/>
              <a:gd name="connsiteY113" fmla="*/ 315431 h 4939827"/>
              <a:gd name="connsiteX114" fmla="*/ 2788947 w 12192000"/>
              <a:gd name="connsiteY114" fmla="*/ 250375 h 4939827"/>
              <a:gd name="connsiteX115" fmla="*/ 2885389 w 12192000"/>
              <a:gd name="connsiteY115" fmla="*/ 255259 h 4939827"/>
              <a:gd name="connsiteX116" fmla="*/ 3045916 w 12192000"/>
              <a:gd name="connsiteY116" fmla="*/ 261030 h 4939827"/>
              <a:gd name="connsiteX117" fmla="*/ 3074187 w 12192000"/>
              <a:gd name="connsiteY117" fmla="*/ 243226 h 4939827"/>
              <a:gd name="connsiteX118" fmla="*/ 3103677 w 12192000"/>
              <a:gd name="connsiteY118" fmla="*/ 209527 h 4939827"/>
              <a:gd name="connsiteX119" fmla="*/ 3126759 w 12192000"/>
              <a:gd name="connsiteY119" fmla="*/ 211226 h 4939827"/>
              <a:gd name="connsiteX120" fmla="*/ 3164020 w 12192000"/>
              <a:gd name="connsiteY120" fmla="*/ 212779 h 4939827"/>
              <a:gd name="connsiteX121" fmla="*/ 3285019 w 12192000"/>
              <a:gd name="connsiteY121" fmla="*/ 220535 h 4939827"/>
              <a:gd name="connsiteX122" fmla="*/ 3365154 w 12192000"/>
              <a:gd name="connsiteY122" fmla="*/ 226416 h 4939827"/>
              <a:gd name="connsiteX123" fmla="*/ 3367507 w 12192000"/>
              <a:gd name="connsiteY123" fmla="*/ 225416 h 4939827"/>
              <a:gd name="connsiteX124" fmla="*/ 3387567 w 12192000"/>
              <a:gd name="connsiteY124" fmla="*/ 227103 h 4939827"/>
              <a:gd name="connsiteX125" fmla="*/ 3424753 w 12192000"/>
              <a:gd name="connsiteY125" fmla="*/ 244380 h 4939827"/>
              <a:gd name="connsiteX126" fmla="*/ 3498001 w 12192000"/>
              <a:gd name="connsiteY126" fmla="*/ 231941 h 4939827"/>
              <a:gd name="connsiteX127" fmla="*/ 3561557 w 12192000"/>
              <a:gd name="connsiteY127" fmla="*/ 228095 h 4939827"/>
              <a:gd name="connsiteX128" fmla="*/ 3611920 w 12192000"/>
              <a:gd name="connsiteY128" fmla="*/ 218094 h 4939827"/>
              <a:gd name="connsiteX129" fmla="*/ 3620528 w 12192000"/>
              <a:gd name="connsiteY129" fmla="*/ 218788 h 4939827"/>
              <a:gd name="connsiteX130" fmla="*/ 3620766 w 12192000"/>
              <a:gd name="connsiteY130" fmla="*/ 218511 h 4939827"/>
              <a:gd name="connsiteX131" fmla="*/ 3629977 w 12192000"/>
              <a:gd name="connsiteY131" fmla="*/ 218664 h 4939827"/>
              <a:gd name="connsiteX132" fmla="*/ 3636217 w 12192000"/>
              <a:gd name="connsiteY132" fmla="*/ 220048 h 4939827"/>
              <a:gd name="connsiteX133" fmla="*/ 3709484 w 12192000"/>
              <a:gd name="connsiteY133" fmla="*/ 186927 h 4939827"/>
              <a:gd name="connsiteX134" fmla="*/ 3761342 w 12192000"/>
              <a:gd name="connsiteY134" fmla="*/ 177474 h 4939827"/>
              <a:gd name="connsiteX135" fmla="*/ 3799748 w 12192000"/>
              <a:gd name="connsiteY135" fmla="*/ 167154 h 4939827"/>
              <a:gd name="connsiteX136" fmla="*/ 3812225 w 12192000"/>
              <a:gd name="connsiteY136" fmla="*/ 189020 h 4939827"/>
              <a:gd name="connsiteX137" fmla="*/ 3864537 w 12192000"/>
              <a:gd name="connsiteY137" fmla="*/ 200742 h 4939827"/>
              <a:gd name="connsiteX138" fmla="*/ 4028476 w 12192000"/>
              <a:gd name="connsiteY138" fmla="*/ 223679 h 4939827"/>
              <a:gd name="connsiteX139" fmla="*/ 4191582 w 12192000"/>
              <a:gd name="connsiteY139" fmla="*/ 238952 h 4939827"/>
              <a:gd name="connsiteX140" fmla="*/ 4251024 w 12192000"/>
              <a:gd name="connsiteY140" fmla="*/ 240874 h 4939827"/>
              <a:gd name="connsiteX141" fmla="*/ 4355275 w 12192000"/>
              <a:gd name="connsiteY141" fmla="*/ 260205 h 4939827"/>
              <a:gd name="connsiteX142" fmla="*/ 4423807 w 12192000"/>
              <a:gd name="connsiteY142" fmla="*/ 270366 h 4939827"/>
              <a:gd name="connsiteX143" fmla="*/ 4558432 w 12192000"/>
              <a:gd name="connsiteY143" fmla="*/ 269194 h 4939827"/>
              <a:gd name="connsiteX144" fmla="*/ 4635061 w 12192000"/>
              <a:gd name="connsiteY144" fmla="*/ 280682 h 4939827"/>
              <a:gd name="connsiteX145" fmla="*/ 4807427 w 12192000"/>
              <a:gd name="connsiteY145" fmla="*/ 276835 h 4939827"/>
              <a:gd name="connsiteX146" fmla="*/ 5028933 w 12192000"/>
              <a:gd name="connsiteY146" fmla="*/ 183887 h 4939827"/>
              <a:gd name="connsiteX147" fmla="*/ 5093642 w 12192000"/>
              <a:gd name="connsiteY147" fmla="*/ 177214 h 4939827"/>
              <a:gd name="connsiteX148" fmla="*/ 5102642 w 12192000"/>
              <a:gd name="connsiteY148" fmla="*/ 186816 h 4939827"/>
              <a:gd name="connsiteX149" fmla="*/ 5193590 w 12192000"/>
              <a:gd name="connsiteY149" fmla="*/ 136361 h 4939827"/>
              <a:gd name="connsiteX150" fmla="*/ 5323922 w 12192000"/>
              <a:gd name="connsiteY150" fmla="*/ 146332 h 4939827"/>
              <a:gd name="connsiteX151" fmla="*/ 5421860 w 12192000"/>
              <a:gd name="connsiteY151" fmla="*/ 167298 h 4939827"/>
              <a:gd name="connsiteX152" fmla="*/ 5476948 w 12192000"/>
              <a:gd name="connsiteY152" fmla="*/ 173249 h 4939827"/>
              <a:gd name="connsiteX153" fmla="*/ 5516842 w 12192000"/>
              <a:gd name="connsiteY153" fmla="*/ 184018 h 4939827"/>
              <a:gd name="connsiteX154" fmla="*/ 5619415 w 12192000"/>
              <a:gd name="connsiteY154" fmla="*/ 176781 h 4939827"/>
              <a:gd name="connsiteX155" fmla="*/ 5789867 w 12192000"/>
              <a:gd name="connsiteY155" fmla="*/ 150304 h 4939827"/>
              <a:gd name="connsiteX156" fmla="*/ 5825953 w 12192000"/>
              <a:gd name="connsiteY156" fmla="*/ 147907 h 4939827"/>
              <a:gd name="connsiteX157" fmla="*/ 5856168 w 12192000"/>
              <a:gd name="connsiteY157" fmla="*/ 158719 h 4939827"/>
              <a:gd name="connsiteX158" fmla="*/ 5862476 w 12192000"/>
              <a:gd name="connsiteY158" fmla="*/ 172447 h 4939827"/>
              <a:gd name="connsiteX159" fmla="*/ 5882195 w 12192000"/>
              <a:gd name="connsiteY159" fmla="*/ 173195 h 4939827"/>
              <a:gd name="connsiteX160" fmla="*/ 5887271 w 12192000"/>
              <a:gd name="connsiteY160" fmla="*/ 176084 h 4939827"/>
              <a:gd name="connsiteX161" fmla="*/ 5916552 w 12192000"/>
              <a:gd name="connsiteY161" fmla="*/ 189955 h 4939827"/>
              <a:gd name="connsiteX162" fmla="*/ 5983240 w 12192000"/>
              <a:gd name="connsiteY162" fmla="*/ 152755 h 4939827"/>
              <a:gd name="connsiteX163" fmla="*/ 6152287 w 12192000"/>
              <a:gd name="connsiteY163" fmla="*/ 116736 h 4939827"/>
              <a:gd name="connsiteX164" fmla="*/ 6415830 w 12192000"/>
              <a:gd name="connsiteY164" fmla="*/ 136006 h 4939827"/>
              <a:gd name="connsiteX165" fmla="*/ 6756965 w 12192000"/>
              <a:gd name="connsiteY165" fmla="*/ 57636 h 4939827"/>
              <a:gd name="connsiteX166" fmla="*/ 6965101 w 12192000"/>
              <a:gd name="connsiteY166" fmla="*/ 25718 h 4939827"/>
              <a:gd name="connsiteX167" fmla="*/ 6986370 w 12192000"/>
              <a:gd name="connsiteY167" fmla="*/ 12659 h 4939827"/>
              <a:gd name="connsiteX168" fmla="*/ 6989536 w 12192000"/>
              <a:gd name="connsiteY168" fmla="*/ 14528 h 4939827"/>
              <a:gd name="connsiteX169" fmla="*/ 7015933 w 12192000"/>
              <a:gd name="connsiteY169" fmla="*/ 9653 h 4939827"/>
              <a:gd name="connsiteX170" fmla="*/ 7020592 w 12192000"/>
              <a:gd name="connsiteY170" fmla="*/ 1651 h 4939827"/>
              <a:gd name="connsiteX171" fmla="*/ 7025905 w 12192000"/>
              <a:gd name="connsiteY17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43464 w 12192000"/>
              <a:gd name="connsiteY12" fmla="*/ 68367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965101 w 12192000"/>
              <a:gd name="connsiteY165" fmla="*/ 25718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965101 w 12192000"/>
              <a:gd name="connsiteY165" fmla="*/ 25718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16552 w 12192000"/>
              <a:gd name="connsiteY160" fmla="*/ 189955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36361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21577 w 12192000"/>
              <a:gd name="connsiteY160" fmla="*/ 169858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3864537 w 12192000"/>
              <a:gd name="connsiteY136" fmla="*/ 200742 h 4939827"/>
              <a:gd name="connsiteX137" fmla="*/ 4028476 w 12192000"/>
              <a:gd name="connsiteY137" fmla="*/ 223679 h 4939827"/>
              <a:gd name="connsiteX138" fmla="*/ 4191582 w 12192000"/>
              <a:gd name="connsiteY138" fmla="*/ 238952 h 4939827"/>
              <a:gd name="connsiteX139" fmla="*/ 4251024 w 12192000"/>
              <a:gd name="connsiteY139" fmla="*/ 240874 h 4939827"/>
              <a:gd name="connsiteX140" fmla="*/ 4355275 w 12192000"/>
              <a:gd name="connsiteY140" fmla="*/ 260205 h 4939827"/>
              <a:gd name="connsiteX141" fmla="*/ 4423807 w 12192000"/>
              <a:gd name="connsiteY141" fmla="*/ 270366 h 4939827"/>
              <a:gd name="connsiteX142" fmla="*/ 4558432 w 12192000"/>
              <a:gd name="connsiteY142" fmla="*/ 269194 h 4939827"/>
              <a:gd name="connsiteX143" fmla="*/ 4635061 w 12192000"/>
              <a:gd name="connsiteY143" fmla="*/ 280682 h 4939827"/>
              <a:gd name="connsiteX144" fmla="*/ 4807427 w 12192000"/>
              <a:gd name="connsiteY144" fmla="*/ 276835 h 4939827"/>
              <a:gd name="connsiteX145" fmla="*/ 5028933 w 12192000"/>
              <a:gd name="connsiteY145" fmla="*/ 183887 h 4939827"/>
              <a:gd name="connsiteX146" fmla="*/ 5093642 w 12192000"/>
              <a:gd name="connsiteY146" fmla="*/ 177214 h 4939827"/>
              <a:gd name="connsiteX147" fmla="*/ 5102642 w 12192000"/>
              <a:gd name="connsiteY147" fmla="*/ 186816 h 4939827"/>
              <a:gd name="connsiteX148" fmla="*/ 5193590 w 12192000"/>
              <a:gd name="connsiteY148" fmla="*/ 156458 h 4939827"/>
              <a:gd name="connsiteX149" fmla="*/ 5323922 w 12192000"/>
              <a:gd name="connsiteY149" fmla="*/ 146332 h 4939827"/>
              <a:gd name="connsiteX150" fmla="*/ 5421860 w 12192000"/>
              <a:gd name="connsiteY150" fmla="*/ 167298 h 4939827"/>
              <a:gd name="connsiteX151" fmla="*/ 5476948 w 12192000"/>
              <a:gd name="connsiteY151" fmla="*/ 173249 h 4939827"/>
              <a:gd name="connsiteX152" fmla="*/ 5516842 w 12192000"/>
              <a:gd name="connsiteY152" fmla="*/ 184018 h 4939827"/>
              <a:gd name="connsiteX153" fmla="*/ 5619415 w 12192000"/>
              <a:gd name="connsiteY153" fmla="*/ 176781 h 4939827"/>
              <a:gd name="connsiteX154" fmla="*/ 5789867 w 12192000"/>
              <a:gd name="connsiteY154" fmla="*/ 150304 h 4939827"/>
              <a:gd name="connsiteX155" fmla="*/ 5825953 w 12192000"/>
              <a:gd name="connsiteY155" fmla="*/ 147907 h 4939827"/>
              <a:gd name="connsiteX156" fmla="*/ 5856168 w 12192000"/>
              <a:gd name="connsiteY156" fmla="*/ 158719 h 4939827"/>
              <a:gd name="connsiteX157" fmla="*/ 5862476 w 12192000"/>
              <a:gd name="connsiteY157" fmla="*/ 172447 h 4939827"/>
              <a:gd name="connsiteX158" fmla="*/ 5882195 w 12192000"/>
              <a:gd name="connsiteY158" fmla="*/ 173195 h 4939827"/>
              <a:gd name="connsiteX159" fmla="*/ 5887271 w 12192000"/>
              <a:gd name="connsiteY159" fmla="*/ 176084 h 4939827"/>
              <a:gd name="connsiteX160" fmla="*/ 5921577 w 12192000"/>
              <a:gd name="connsiteY160" fmla="*/ 169858 h 4939827"/>
              <a:gd name="connsiteX161" fmla="*/ 5983240 w 12192000"/>
              <a:gd name="connsiteY161" fmla="*/ 152755 h 4939827"/>
              <a:gd name="connsiteX162" fmla="*/ 6152287 w 12192000"/>
              <a:gd name="connsiteY162" fmla="*/ 116736 h 4939827"/>
              <a:gd name="connsiteX163" fmla="*/ 6415830 w 12192000"/>
              <a:gd name="connsiteY163" fmla="*/ 136006 h 4939827"/>
              <a:gd name="connsiteX164" fmla="*/ 6756965 w 12192000"/>
              <a:gd name="connsiteY164" fmla="*/ 57636 h 4939827"/>
              <a:gd name="connsiteX165" fmla="*/ 6819400 w 12192000"/>
              <a:gd name="connsiteY165" fmla="*/ 30742 h 4939827"/>
              <a:gd name="connsiteX166" fmla="*/ 6986370 w 12192000"/>
              <a:gd name="connsiteY166" fmla="*/ 12659 h 4939827"/>
              <a:gd name="connsiteX167" fmla="*/ 6989536 w 12192000"/>
              <a:gd name="connsiteY167" fmla="*/ 14528 h 4939827"/>
              <a:gd name="connsiteX168" fmla="*/ 7015933 w 12192000"/>
              <a:gd name="connsiteY168" fmla="*/ 9653 h 4939827"/>
              <a:gd name="connsiteX169" fmla="*/ 7020592 w 12192000"/>
              <a:gd name="connsiteY169" fmla="*/ 1651 h 4939827"/>
              <a:gd name="connsiteX170" fmla="*/ 7025905 w 12192000"/>
              <a:gd name="connsiteY17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812225 w 12192000"/>
              <a:gd name="connsiteY135" fmla="*/ 189020 h 4939827"/>
              <a:gd name="connsiteX136" fmla="*/ 4028476 w 12192000"/>
              <a:gd name="connsiteY136" fmla="*/ 223679 h 4939827"/>
              <a:gd name="connsiteX137" fmla="*/ 4191582 w 12192000"/>
              <a:gd name="connsiteY137" fmla="*/ 238952 h 4939827"/>
              <a:gd name="connsiteX138" fmla="*/ 4251024 w 12192000"/>
              <a:gd name="connsiteY138" fmla="*/ 240874 h 4939827"/>
              <a:gd name="connsiteX139" fmla="*/ 4355275 w 12192000"/>
              <a:gd name="connsiteY139" fmla="*/ 260205 h 4939827"/>
              <a:gd name="connsiteX140" fmla="*/ 4423807 w 12192000"/>
              <a:gd name="connsiteY140" fmla="*/ 270366 h 4939827"/>
              <a:gd name="connsiteX141" fmla="*/ 4558432 w 12192000"/>
              <a:gd name="connsiteY141" fmla="*/ 269194 h 4939827"/>
              <a:gd name="connsiteX142" fmla="*/ 4635061 w 12192000"/>
              <a:gd name="connsiteY142" fmla="*/ 280682 h 4939827"/>
              <a:gd name="connsiteX143" fmla="*/ 4807427 w 12192000"/>
              <a:gd name="connsiteY143" fmla="*/ 276835 h 4939827"/>
              <a:gd name="connsiteX144" fmla="*/ 5028933 w 12192000"/>
              <a:gd name="connsiteY144" fmla="*/ 183887 h 4939827"/>
              <a:gd name="connsiteX145" fmla="*/ 5093642 w 12192000"/>
              <a:gd name="connsiteY145" fmla="*/ 177214 h 4939827"/>
              <a:gd name="connsiteX146" fmla="*/ 5102642 w 12192000"/>
              <a:gd name="connsiteY146" fmla="*/ 186816 h 4939827"/>
              <a:gd name="connsiteX147" fmla="*/ 5193590 w 12192000"/>
              <a:gd name="connsiteY147" fmla="*/ 156458 h 4939827"/>
              <a:gd name="connsiteX148" fmla="*/ 5323922 w 12192000"/>
              <a:gd name="connsiteY148" fmla="*/ 146332 h 4939827"/>
              <a:gd name="connsiteX149" fmla="*/ 5421860 w 12192000"/>
              <a:gd name="connsiteY149" fmla="*/ 167298 h 4939827"/>
              <a:gd name="connsiteX150" fmla="*/ 5476948 w 12192000"/>
              <a:gd name="connsiteY150" fmla="*/ 173249 h 4939827"/>
              <a:gd name="connsiteX151" fmla="*/ 5516842 w 12192000"/>
              <a:gd name="connsiteY151" fmla="*/ 184018 h 4939827"/>
              <a:gd name="connsiteX152" fmla="*/ 5619415 w 12192000"/>
              <a:gd name="connsiteY152" fmla="*/ 176781 h 4939827"/>
              <a:gd name="connsiteX153" fmla="*/ 5789867 w 12192000"/>
              <a:gd name="connsiteY153" fmla="*/ 150304 h 4939827"/>
              <a:gd name="connsiteX154" fmla="*/ 5825953 w 12192000"/>
              <a:gd name="connsiteY154" fmla="*/ 147907 h 4939827"/>
              <a:gd name="connsiteX155" fmla="*/ 5856168 w 12192000"/>
              <a:gd name="connsiteY155" fmla="*/ 158719 h 4939827"/>
              <a:gd name="connsiteX156" fmla="*/ 5862476 w 12192000"/>
              <a:gd name="connsiteY156" fmla="*/ 172447 h 4939827"/>
              <a:gd name="connsiteX157" fmla="*/ 5882195 w 12192000"/>
              <a:gd name="connsiteY157" fmla="*/ 173195 h 4939827"/>
              <a:gd name="connsiteX158" fmla="*/ 5887271 w 12192000"/>
              <a:gd name="connsiteY158" fmla="*/ 176084 h 4939827"/>
              <a:gd name="connsiteX159" fmla="*/ 5921577 w 12192000"/>
              <a:gd name="connsiteY159" fmla="*/ 169858 h 4939827"/>
              <a:gd name="connsiteX160" fmla="*/ 5983240 w 12192000"/>
              <a:gd name="connsiteY160" fmla="*/ 152755 h 4939827"/>
              <a:gd name="connsiteX161" fmla="*/ 6152287 w 12192000"/>
              <a:gd name="connsiteY161" fmla="*/ 116736 h 4939827"/>
              <a:gd name="connsiteX162" fmla="*/ 6415830 w 12192000"/>
              <a:gd name="connsiteY162" fmla="*/ 136006 h 4939827"/>
              <a:gd name="connsiteX163" fmla="*/ 6756965 w 12192000"/>
              <a:gd name="connsiteY163" fmla="*/ 57636 h 4939827"/>
              <a:gd name="connsiteX164" fmla="*/ 6819400 w 12192000"/>
              <a:gd name="connsiteY164" fmla="*/ 30742 h 4939827"/>
              <a:gd name="connsiteX165" fmla="*/ 6986370 w 12192000"/>
              <a:gd name="connsiteY165" fmla="*/ 12659 h 4939827"/>
              <a:gd name="connsiteX166" fmla="*/ 6989536 w 12192000"/>
              <a:gd name="connsiteY166" fmla="*/ 14528 h 4939827"/>
              <a:gd name="connsiteX167" fmla="*/ 7015933 w 12192000"/>
              <a:gd name="connsiteY167" fmla="*/ 9653 h 4939827"/>
              <a:gd name="connsiteX168" fmla="*/ 7020592 w 12192000"/>
              <a:gd name="connsiteY168" fmla="*/ 1651 h 4939827"/>
              <a:gd name="connsiteX169" fmla="*/ 7025905 w 12192000"/>
              <a:gd name="connsiteY16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24753 w 12192000"/>
              <a:gd name="connsiteY124" fmla="*/ 244380 h 4939827"/>
              <a:gd name="connsiteX125" fmla="*/ 3498001 w 12192000"/>
              <a:gd name="connsiteY125" fmla="*/ 231941 h 4939827"/>
              <a:gd name="connsiteX126" fmla="*/ 3561557 w 12192000"/>
              <a:gd name="connsiteY126" fmla="*/ 228095 h 4939827"/>
              <a:gd name="connsiteX127" fmla="*/ 3611920 w 12192000"/>
              <a:gd name="connsiteY127" fmla="*/ 218094 h 4939827"/>
              <a:gd name="connsiteX128" fmla="*/ 3620528 w 12192000"/>
              <a:gd name="connsiteY128" fmla="*/ 218788 h 4939827"/>
              <a:gd name="connsiteX129" fmla="*/ 3620766 w 12192000"/>
              <a:gd name="connsiteY129" fmla="*/ 218511 h 4939827"/>
              <a:gd name="connsiteX130" fmla="*/ 3629977 w 12192000"/>
              <a:gd name="connsiteY130" fmla="*/ 218664 h 4939827"/>
              <a:gd name="connsiteX131" fmla="*/ 3636217 w 12192000"/>
              <a:gd name="connsiteY131" fmla="*/ 220048 h 4939827"/>
              <a:gd name="connsiteX132" fmla="*/ 3709484 w 12192000"/>
              <a:gd name="connsiteY132" fmla="*/ 186927 h 4939827"/>
              <a:gd name="connsiteX133" fmla="*/ 3761342 w 12192000"/>
              <a:gd name="connsiteY133" fmla="*/ 177474 h 4939827"/>
              <a:gd name="connsiteX134" fmla="*/ 3799748 w 12192000"/>
              <a:gd name="connsiteY134" fmla="*/ 167154 h 4939827"/>
              <a:gd name="connsiteX135" fmla="*/ 3922756 w 12192000"/>
              <a:gd name="connsiteY135" fmla="*/ 194044 h 4939827"/>
              <a:gd name="connsiteX136" fmla="*/ 4028476 w 12192000"/>
              <a:gd name="connsiteY136" fmla="*/ 223679 h 4939827"/>
              <a:gd name="connsiteX137" fmla="*/ 4191582 w 12192000"/>
              <a:gd name="connsiteY137" fmla="*/ 238952 h 4939827"/>
              <a:gd name="connsiteX138" fmla="*/ 4251024 w 12192000"/>
              <a:gd name="connsiteY138" fmla="*/ 240874 h 4939827"/>
              <a:gd name="connsiteX139" fmla="*/ 4355275 w 12192000"/>
              <a:gd name="connsiteY139" fmla="*/ 260205 h 4939827"/>
              <a:gd name="connsiteX140" fmla="*/ 4423807 w 12192000"/>
              <a:gd name="connsiteY140" fmla="*/ 270366 h 4939827"/>
              <a:gd name="connsiteX141" fmla="*/ 4558432 w 12192000"/>
              <a:gd name="connsiteY141" fmla="*/ 269194 h 4939827"/>
              <a:gd name="connsiteX142" fmla="*/ 4635061 w 12192000"/>
              <a:gd name="connsiteY142" fmla="*/ 280682 h 4939827"/>
              <a:gd name="connsiteX143" fmla="*/ 4807427 w 12192000"/>
              <a:gd name="connsiteY143" fmla="*/ 276835 h 4939827"/>
              <a:gd name="connsiteX144" fmla="*/ 5028933 w 12192000"/>
              <a:gd name="connsiteY144" fmla="*/ 183887 h 4939827"/>
              <a:gd name="connsiteX145" fmla="*/ 5093642 w 12192000"/>
              <a:gd name="connsiteY145" fmla="*/ 177214 h 4939827"/>
              <a:gd name="connsiteX146" fmla="*/ 5102642 w 12192000"/>
              <a:gd name="connsiteY146" fmla="*/ 186816 h 4939827"/>
              <a:gd name="connsiteX147" fmla="*/ 5193590 w 12192000"/>
              <a:gd name="connsiteY147" fmla="*/ 156458 h 4939827"/>
              <a:gd name="connsiteX148" fmla="*/ 5323922 w 12192000"/>
              <a:gd name="connsiteY148" fmla="*/ 146332 h 4939827"/>
              <a:gd name="connsiteX149" fmla="*/ 5421860 w 12192000"/>
              <a:gd name="connsiteY149" fmla="*/ 167298 h 4939827"/>
              <a:gd name="connsiteX150" fmla="*/ 5476948 w 12192000"/>
              <a:gd name="connsiteY150" fmla="*/ 173249 h 4939827"/>
              <a:gd name="connsiteX151" fmla="*/ 5516842 w 12192000"/>
              <a:gd name="connsiteY151" fmla="*/ 184018 h 4939827"/>
              <a:gd name="connsiteX152" fmla="*/ 5619415 w 12192000"/>
              <a:gd name="connsiteY152" fmla="*/ 176781 h 4939827"/>
              <a:gd name="connsiteX153" fmla="*/ 5789867 w 12192000"/>
              <a:gd name="connsiteY153" fmla="*/ 150304 h 4939827"/>
              <a:gd name="connsiteX154" fmla="*/ 5825953 w 12192000"/>
              <a:gd name="connsiteY154" fmla="*/ 147907 h 4939827"/>
              <a:gd name="connsiteX155" fmla="*/ 5856168 w 12192000"/>
              <a:gd name="connsiteY155" fmla="*/ 158719 h 4939827"/>
              <a:gd name="connsiteX156" fmla="*/ 5862476 w 12192000"/>
              <a:gd name="connsiteY156" fmla="*/ 172447 h 4939827"/>
              <a:gd name="connsiteX157" fmla="*/ 5882195 w 12192000"/>
              <a:gd name="connsiteY157" fmla="*/ 173195 h 4939827"/>
              <a:gd name="connsiteX158" fmla="*/ 5887271 w 12192000"/>
              <a:gd name="connsiteY158" fmla="*/ 176084 h 4939827"/>
              <a:gd name="connsiteX159" fmla="*/ 5921577 w 12192000"/>
              <a:gd name="connsiteY159" fmla="*/ 169858 h 4939827"/>
              <a:gd name="connsiteX160" fmla="*/ 5983240 w 12192000"/>
              <a:gd name="connsiteY160" fmla="*/ 152755 h 4939827"/>
              <a:gd name="connsiteX161" fmla="*/ 6152287 w 12192000"/>
              <a:gd name="connsiteY161" fmla="*/ 116736 h 4939827"/>
              <a:gd name="connsiteX162" fmla="*/ 6415830 w 12192000"/>
              <a:gd name="connsiteY162" fmla="*/ 136006 h 4939827"/>
              <a:gd name="connsiteX163" fmla="*/ 6756965 w 12192000"/>
              <a:gd name="connsiteY163" fmla="*/ 57636 h 4939827"/>
              <a:gd name="connsiteX164" fmla="*/ 6819400 w 12192000"/>
              <a:gd name="connsiteY164" fmla="*/ 30742 h 4939827"/>
              <a:gd name="connsiteX165" fmla="*/ 6986370 w 12192000"/>
              <a:gd name="connsiteY165" fmla="*/ 12659 h 4939827"/>
              <a:gd name="connsiteX166" fmla="*/ 6989536 w 12192000"/>
              <a:gd name="connsiteY166" fmla="*/ 14528 h 4939827"/>
              <a:gd name="connsiteX167" fmla="*/ 7015933 w 12192000"/>
              <a:gd name="connsiteY167" fmla="*/ 9653 h 4939827"/>
              <a:gd name="connsiteX168" fmla="*/ 7020592 w 12192000"/>
              <a:gd name="connsiteY168" fmla="*/ 1651 h 4939827"/>
              <a:gd name="connsiteX169" fmla="*/ 7025905 w 12192000"/>
              <a:gd name="connsiteY16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074187 w 12192000"/>
              <a:gd name="connsiteY116" fmla="*/ 243226 h 4939827"/>
              <a:gd name="connsiteX117" fmla="*/ 3103677 w 12192000"/>
              <a:gd name="connsiteY117" fmla="*/ 209527 h 4939827"/>
              <a:gd name="connsiteX118" fmla="*/ 3126759 w 12192000"/>
              <a:gd name="connsiteY118" fmla="*/ 211226 h 4939827"/>
              <a:gd name="connsiteX119" fmla="*/ 3164020 w 12192000"/>
              <a:gd name="connsiteY119" fmla="*/ 212779 h 4939827"/>
              <a:gd name="connsiteX120" fmla="*/ 3285019 w 12192000"/>
              <a:gd name="connsiteY120" fmla="*/ 220535 h 4939827"/>
              <a:gd name="connsiteX121" fmla="*/ 3365154 w 12192000"/>
              <a:gd name="connsiteY121" fmla="*/ 226416 h 4939827"/>
              <a:gd name="connsiteX122" fmla="*/ 3367507 w 12192000"/>
              <a:gd name="connsiteY122" fmla="*/ 225416 h 4939827"/>
              <a:gd name="connsiteX123" fmla="*/ 3387567 w 12192000"/>
              <a:gd name="connsiteY123" fmla="*/ 227103 h 4939827"/>
              <a:gd name="connsiteX124" fmla="*/ 3498001 w 12192000"/>
              <a:gd name="connsiteY124" fmla="*/ 231941 h 4939827"/>
              <a:gd name="connsiteX125" fmla="*/ 3561557 w 12192000"/>
              <a:gd name="connsiteY125" fmla="*/ 228095 h 4939827"/>
              <a:gd name="connsiteX126" fmla="*/ 3611920 w 12192000"/>
              <a:gd name="connsiteY126" fmla="*/ 218094 h 4939827"/>
              <a:gd name="connsiteX127" fmla="*/ 3620528 w 12192000"/>
              <a:gd name="connsiteY127" fmla="*/ 218788 h 4939827"/>
              <a:gd name="connsiteX128" fmla="*/ 3620766 w 12192000"/>
              <a:gd name="connsiteY128" fmla="*/ 218511 h 4939827"/>
              <a:gd name="connsiteX129" fmla="*/ 3629977 w 12192000"/>
              <a:gd name="connsiteY129" fmla="*/ 218664 h 4939827"/>
              <a:gd name="connsiteX130" fmla="*/ 3636217 w 12192000"/>
              <a:gd name="connsiteY130" fmla="*/ 220048 h 4939827"/>
              <a:gd name="connsiteX131" fmla="*/ 3709484 w 12192000"/>
              <a:gd name="connsiteY131" fmla="*/ 186927 h 4939827"/>
              <a:gd name="connsiteX132" fmla="*/ 3761342 w 12192000"/>
              <a:gd name="connsiteY132" fmla="*/ 177474 h 4939827"/>
              <a:gd name="connsiteX133" fmla="*/ 3799748 w 12192000"/>
              <a:gd name="connsiteY133" fmla="*/ 167154 h 4939827"/>
              <a:gd name="connsiteX134" fmla="*/ 3922756 w 12192000"/>
              <a:gd name="connsiteY134" fmla="*/ 194044 h 4939827"/>
              <a:gd name="connsiteX135" fmla="*/ 4028476 w 12192000"/>
              <a:gd name="connsiteY135" fmla="*/ 223679 h 4939827"/>
              <a:gd name="connsiteX136" fmla="*/ 4191582 w 12192000"/>
              <a:gd name="connsiteY136" fmla="*/ 238952 h 4939827"/>
              <a:gd name="connsiteX137" fmla="*/ 4251024 w 12192000"/>
              <a:gd name="connsiteY137" fmla="*/ 240874 h 4939827"/>
              <a:gd name="connsiteX138" fmla="*/ 4355275 w 12192000"/>
              <a:gd name="connsiteY138" fmla="*/ 260205 h 4939827"/>
              <a:gd name="connsiteX139" fmla="*/ 4423807 w 12192000"/>
              <a:gd name="connsiteY139" fmla="*/ 270366 h 4939827"/>
              <a:gd name="connsiteX140" fmla="*/ 4558432 w 12192000"/>
              <a:gd name="connsiteY140" fmla="*/ 269194 h 4939827"/>
              <a:gd name="connsiteX141" fmla="*/ 4635061 w 12192000"/>
              <a:gd name="connsiteY141" fmla="*/ 280682 h 4939827"/>
              <a:gd name="connsiteX142" fmla="*/ 4807427 w 12192000"/>
              <a:gd name="connsiteY142" fmla="*/ 276835 h 4939827"/>
              <a:gd name="connsiteX143" fmla="*/ 5028933 w 12192000"/>
              <a:gd name="connsiteY143" fmla="*/ 183887 h 4939827"/>
              <a:gd name="connsiteX144" fmla="*/ 5093642 w 12192000"/>
              <a:gd name="connsiteY144" fmla="*/ 177214 h 4939827"/>
              <a:gd name="connsiteX145" fmla="*/ 5102642 w 12192000"/>
              <a:gd name="connsiteY145" fmla="*/ 186816 h 4939827"/>
              <a:gd name="connsiteX146" fmla="*/ 5193590 w 12192000"/>
              <a:gd name="connsiteY146" fmla="*/ 156458 h 4939827"/>
              <a:gd name="connsiteX147" fmla="*/ 5323922 w 12192000"/>
              <a:gd name="connsiteY147" fmla="*/ 146332 h 4939827"/>
              <a:gd name="connsiteX148" fmla="*/ 5421860 w 12192000"/>
              <a:gd name="connsiteY148" fmla="*/ 167298 h 4939827"/>
              <a:gd name="connsiteX149" fmla="*/ 5476948 w 12192000"/>
              <a:gd name="connsiteY149" fmla="*/ 173249 h 4939827"/>
              <a:gd name="connsiteX150" fmla="*/ 5516842 w 12192000"/>
              <a:gd name="connsiteY150" fmla="*/ 184018 h 4939827"/>
              <a:gd name="connsiteX151" fmla="*/ 5619415 w 12192000"/>
              <a:gd name="connsiteY151" fmla="*/ 176781 h 4939827"/>
              <a:gd name="connsiteX152" fmla="*/ 5789867 w 12192000"/>
              <a:gd name="connsiteY152" fmla="*/ 150304 h 4939827"/>
              <a:gd name="connsiteX153" fmla="*/ 5825953 w 12192000"/>
              <a:gd name="connsiteY153" fmla="*/ 147907 h 4939827"/>
              <a:gd name="connsiteX154" fmla="*/ 5856168 w 12192000"/>
              <a:gd name="connsiteY154" fmla="*/ 158719 h 4939827"/>
              <a:gd name="connsiteX155" fmla="*/ 5862476 w 12192000"/>
              <a:gd name="connsiteY155" fmla="*/ 172447 h 4939827"/>
              <a:gd name="connsiteX156" fmla="*/ 5882195 w 12192000"/>
              <a:gd name="connsiteY156" fmla="*/ 173195 h 4939827"/>
              <a:gd name="connsiteX157" fmla="*/ 5887271 w 12192000"/>
              <a:gd name="connsiteY157" fmla="*/ 176084 h 4939827"/>
              <a:gd name="connsiteX158" fmla="*/ 5921577 w 12192000"/>
              <a:gd name="connsiteY158" fmla="*/ 169858 h 4939827"/>
              <a:gd name="connsiteX159" fmla="*/ 5983240 w 12192000"/>
              <a:gd name="connsiteY159" fmla="*/ 152755 h 4939827"/>
              <a:gd name="connsiteX160" fmla="*/ 6152287 w 12192000"/>
              <a:gd name="connsiteY160" fmla="*/ 116736 h 4939827"/>
              <a:gd name="connsiteX161" fmla="*/ 6415830 w 12192000"/>
              <a:gd name="connsiteY161" fmla="*/ 136006 h 4939827"/>
              <a:gd name="connsiteX162" fmla="*/ 6756965 w 12192000"/>
              <a:gd name="connsiteY162" fmla="*/ 57636 h 4939827"/>
              <a:gd name="connsiteX163" fmla="*/ 6819400 w 12192000"/>
              <a:gd name="connsiteY163" fmla="*/ 30742 h 4939827"/>
              <a:gd name="connsiteX164" fmla="*/ 6986370 w 12192000"/>
              <a:gd name="connsiteY164" fmla="*/ 12659 h 4939827"/>
              <a:gd name="connsiteX165" fmla="*/ 6989536 w 12192000"/>
              <a:gd name="connsiteY165" fmla="*/ 14528 h 4939827"/>
              <a:gd name="connsiteX166" fmla="*/ 7015933 w 12192000"/>
              <a:gd name="connsiteY166" fmla="*/ 9653 h 4939827"/>
              <a:gd name="connsiteX167" fmla="*/ 7020592 w 12192000"/>
              <a:gd name="connsiteY167" fmla="*/ 1651 h 4939827"/>
              <a:gd name="connsiteX168" fmla="*/ 7025905 w 12192000"/>
              <a:gd name="connsiteY16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45916 w 12192000"/>
              <a:gd name="connsiteY115" fmla="*/ 261030 h 4939827"/>
              <a:gd name="connsiteX116" fmla="*/ 3103677 w 12192000"/>
              <a:gd name="connsiteY116" fmla="*/ 209527 h 4939827"/>
              <a:gd name="connsiteX117" fmla="*/ 3126759 w 12192000"/>
              <a:gd name="connsiteY117" fmla="*/ 211226 h 4939827"/>
              <a:gd name="connsiteX118" fmla="*/ 3164020 w 12192000"/>
              <a:gd name="connsiteY118" fmla="*/ 212779 h 4939827"/>
              <a:gd name="connsiteX119" fmla="*/ 3285019 w 12192000"/>
              <a:gd name="connsiteY119" fmla="*/ 220535 h 4939827"/>
              <a:gd name="connsiteX120" fmla="*/ 3365154 w 12192000"/>
              <a:gd name="connsiteY120" fmla="*/ 226416 h 4939827"/>
              <a:gd name="connsiteX121" fmla="*/ 3367507 w 12192000"/>
              <a:gd name="connsiteY121" fmla="*/ 225416 h 4939827"/>
              <a:gd name="connsiteX122" fmla="*/ 3387567 w 12192000"/>
              <a:gd name="connsiteY122" fmla="*/ 227103 h 4939827"/>
              <a:gd name="connsiteX123" fmla="*/ 3498001 w 12192000"/>
              <a:gd name="connsiteY123" fmla="*/ 231941 h 4939827"/>
              <a:gd name="connsiteX124" fmla="*/ 3561557 w 12192000"/>
              <a:gd name="connsiteY124" fmla="*/ 228095 h 4939827"/>
              <a:gd name="connsiteX125" fmla="*/ 3611920 w 12192000"/>
              <a:gd name="connsiteY125" fmla="*/ 218094 h 4939827"/>
              <a:gd name="connsiteX126" fmla="*/ 3620528 w 12192000"/>
              <a:gd name="connsiteY126" fmla="*/ 218788 h 4939827"/>
              <a:gd name="connsiteX127" fmla="*/ 3620766 w 12192000"/>
              <a:gd name="connsiteY127" fmla="*/ 218511 h 4939827"/>
              <a:gd name="connsiteX128" fmla="*/ 3629977 w 12192000"/>
              <a:gd name="connsiteY128" fmla="*/ 218664 h 4939827"/>
              <a:gd name="connsiteX129" fmla="*/ 3636217 w 12192000"/>
              <a:gd name="connsiteY129" fmla="*/ 220048 h 4939827"/>
              <a:gd name="connsiteX130" fmla="*/ 3709484 w 12192000"/>
              <a:gd name="connsiteY130" fmla="*/ 186927 h 4939827"/>
              <a:gd name="connsiteX131" fmla="*/ 3761342 w 12192000"/>
              <a:gd name="connsiteY131" fmla="*/ 177474 h 4939827"/>
              <a:gd name="connsiteX132" fmla="*/ 3799748 w 12192000"/>
              <a:gd name="connsiteY132" fmla="*/ 167154 h 4939827"/>
              <a:gd name="connsiteX133" fmla="*/ 3922756 w 12192000"/>
              <a:gd name="connsiteY133" fmla="*/ 194044 h 4939827"/>
              <a:gd name="connsiteX134" fmla="*/ 4028476 w 12192000"/>
              <a:gd name="connsiteY134" fmla="*/ 223679 h 4939827"/>
              <a:gd name="connsiteX135" fmla="*/ 4191582 w 12192000"/>
              <a:gd name="connsiteY135" fmla="*/ 238952 h 4939827"/>
              <a:gd name="connsiteX136" fmla="*/ 4251024 w 12192000"/>
              <a:gd name="connsiteY136" fmla="*/ 240874 h 4939827"/>
              <a:gd name="connsiteX137" fmla="*/ 4355275 w 12192000"/>
              <a:gd name="connsiteY137" fmla="*/ 260205 h 4939827"/>
              <a:gd name="connsiteX138" fmla="*/ 4423807 w 12192000"/>
              <a:gd name="connsiteY138" fmla="*/ 270366 h 4939827"/>
              <a:gd name="connsiteX139" fmla="*/ 4558432 w 12192000"/>
              <a:gd name="connsiteY139" fmla="*/ 269194 h 4939827"/>
              <a:gd name="connsiteX140" fmla="*/ 4635061 w 12192000"/>
              <a:gd name="connsiteY140" fmla="*/ 280682 h 4939827"/>
              <a:gd name="connsiteX141" fmla="*/ 4807427 w 12192000"/>
              <a:gd name="connsiteY141" fmla="*/ 276835 h 4939827"/>
              <a:gd name="connsiteX142" fmla="*/ 5028933 w 12192000"/>
              <a:gd name="connsiteY142" fmla="*/ 183887 h 4939827"/>
              <a:gd name="connsiteX143" fmla="*/ 5093642 w 12192000"/>
              <a:gd name="connsiteY143" fmla="*/ 177214 h 4939827"/>
              <a:gd name="connsiteX144" fmla="*/ 5102642 w 12192000"/>
              <a:gd name="connsiteY144" fmla="*/ 186816 h 4939827"/>
              <a:gd name="connsiteX145" fmla="*/ 5193590 w 12192000"/>
              <a:gd name="connsiteY145" fmla="*/ 156458 h 4939827"/>
              <a:gd name="connsiteX146" fmla="*/ 5323922 w 12192000"/>
              <a:gd name="connsiteY146" fmla="*/ 146332 h 4939827"/>
              <a:gd name="connsiteX147" fmla="*/ 5421860 w 12192000"/>
              <a:gd name="connsiteY147" fmla="*/ 167298 h 4939827"/>
              <a:gd name="connsiteX148" fmla="*/ 5476948 w 12192000"/>
              <a:gd name="connsiteY148" fmla="*/ 173249 h 4939827"/>
              <a:gd name="connsiteX149" fmla="*/ 5516842 w 12192000"/>
              <a:gd name="connsiteY149" fmla="*/ 184018 h 4939827"/>
              <a:gd name="connsiteX150" fmla="*/ 5619415 w 12192000"/>
              <a:gd name="connsiteY150" fmla="*/ 176781 h 4939827"/>
              <a:gd name="connsiteX151" fmla="*/ 5789867 w 12192000"/>
              <a:gd name="connsiteY151" fmla="*/ 150304 h 4939827"/>
              <a:gd name="connsiteX152" fmla="*/ 5825953 w 12192000"/>
              <a:gd name="connsiteY152" fmla="*/ 147907 h 4939827"/>
              <a:gd name="connsiteX153" fmla="*/ 5856168 w 12192000"/>
              <a:gd name="connsiteY153" fmla="*/ 158719 h 4939827"/>
              <a:gd name="connsiteX154" fmla="*/ 5862476 w 12192000"/>
              <a:gd name="connsiteY154" fmla="*/ 172447 h 4939827"/>
              <a:gd name="connsiteX155" fmla="*/ 5882195 w 12192000"/>
              <a:gd name="connsiteY155" fmla="*/ 173195 h 4939827"/>
              <a:gd name="connsiteX156" fmla="*/ 5887271 w 12192000"/>
              <a:gd name="connsiteY156" fmla="*/ 176084 h 4939827"/>
              <a:gd name="connsiteX157" fmla="*/ 5921577 w 12192000"/>
              <a:gd name="connsiteY157" fmla="*/ 169858 h 4939827"/>
              <a:gd name="connsiteX158" fmla="*/ 5983240 w 12192000"/>
              <a:gd name="connsiteY158" fmla="*/ 152755 h 4939827"/>
              <a:gd name="connsiteX159" fmla="*/ 6152287 w 12192000"/>
              <a:gd name="connsiteY159" fmla="*/ 116736 h 4939827"/>
              <a:gd name="connsiteX160" fmla="*/ 6415830 w 12192000"/>
              <a:gd name="connsiteY160" fmla="*/ 136006 h 4939827"/>
              <a:gd name="connsiteX161" fmla="*/ 6756965 w 12192000"/>
              <a:gd name="connsiteY161" fmla="*/ 57636 h 4939827"/>
              <a:gd name="connsiteX162" fmla="*/ 6819400 w 12192000"/>
              <a:gd name="connsiteY162" fmla="*/ 30742 h 4939827"/>
              <a:gd name="connsiteX163" fmla="*/ 6986370 w 12192000"/>
              <a:gd name="connsiteY163" fmla="*/ 12659 h 4939827"/>
              <a:gd name="connsiteX164" fmla="*/ 6989536 w 12192000"/>
              <a:gd name="connsiteY164" fmla="*/ 14528 h 4939827"/>
              <a:gd name="connsiteX165" fmla="*/ 7015933 w 12192000"/>
              <a:gd name="connsiteY165" fmla="*/ 9653 h 4939827"/>
              <a:gd name="connsiteX166" fmla="*/ 7020592 w 12192000"/>
              <a:gd name="connsiteY166" fmla="*/ 1651 h 4939827"/>
              <a:gd name="connsiteX167" fmla="*/ 7025905 w 12192000"/>
              <a:gd name="connsiteY16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885389 w 12192000"/>
              <a:gd name="connsiteY114" fmla="*/ 255259 h 4939827"/>
              <a:gd name="connsiteX115" fmla="*/ 3030844 w 12192000"/>
              <a:gd name="connsiteY115" fmla="*/ 225861 h 4939827"/>
              <a:gd name="connsiteX116" fmla="*/ 3103677 w 12192000"/>
              <a:gd name="connsiteY116" fmla="*/ 209527 h 4939827"/>
              <a:gd name="connsiteX117" fmla="*/ 3126759 w 12192000"/>
              <a:gd name="connsiteY117" fmla="*/ 211226 h 4939827"/>
              <a:gd name="connsiteX118" fmla="*/ 3164020 w 12192000"/>
              <a:gd name="connsiteY118" fmla="*/ 212779 h 4939827"/>
              <a:gd name="connsiteX119" fmla="*/ 3285019 w 12192000"/>
              <a:gd name="connsiteY119" fmla="*/ 220535 h 4939827"/>
              <a:gd name="connsiteX120" fmla="*/ 3365154 w 12192000"/>
              <a:gd name="connsiteY120" fmla="*/ 226416 h 4939827"/>
              <a:gd name="connsiteX121" fmla="*/ 3367507 w 12192000"/>
              <a:gd name="connsiteY121" fmla="*/ 225416 h 4939827"/>
              <a:gd name="connsiteX122" fmla="*/ 3387567 w 12192000"/>
              <a:gd name="connsiteY122" fmla="*/ 227103 h 4939827"/>
              <a:gd name="connsiteX123" fmla="*/ 3498001 w 12192000"/>
              <a:gd name="connsiteY123" fmla="*/ 231941 h 4939827"/>
              <a:gd name="connsiteX124" fmla="*/ 3561557 w 12192000"/>
              <a:gd name="connsiteY124" fmla="*/ 228095 h 4939827"/>
              <a:gd name="connsiteX125" fmla="*/ 3611920 w 12192000"/>
              <a:gd name="connsiteY125" fmla="*/ 218094 h 4939827"/>
              <a:gd name="connsiteX126" fmla="*/ 3620528 w 12192000"/>
              <a:gd name="connsiteY126" fmla="*/ 218788 h 4939827"/>
              <a:gd name="connsiteX127" fmla="*/ 3620766 w 12192000"/>
              <a:gd name="connsiteY127" fmla="*/ 218511 h 4939827"/>
              <a:gd name="connsiteX128" fmla="*/ 3629977 w 12192000"/>
              <a:gd name="connsiteY128" fmla="*/ 218664 h 4939827"/>
              <a:gd name="connsiteX129" fmla="*/ 3636217 w 12192000"/>
              <a:gd name="connsiteY129" fmla="*/ 220048 h 4939827"/>
              <a:gd name="connsiteX130" fmla="*/ 3709484 w 12192000"/>
              <a:gd name="connsiteY130" fmla="*/ 186927 h 4939827"/>
              <a:gd name="connsiteX131" fmla="*/ 3761342 w 12192000"/>
              <a:gd name="connsiteY131" fmla="*/ 177474 h 4939827"/>
              <a:gd name="connsiteX132" fmla="*/ 3799748 w 12192000"/>
              <a:gd name="connsiteY132" fmla="*/ 167154 h 4939827"/>
              <a:gd name="connsiteX133" fmla="*/ 3922756 w 12192000"/>
              <a:gd name="connsiteY133" fmla="*/ 194044 h 4939827"/>
              <a:gd name="connsiteX134" fmla="*/ 4028476 w 12192000"/>
              <a:gd name="connsiteY134" fmla="*/ 223679 h 4939827"/>
              <a:gd name="connsiteX135" fmla="*/ 4191582 w 12192000"/>
              <a:gd name="connsiteY135" fmla="*/ 238952 h 4939827"/>
              <a:gd name="connsiteX136" fmla="*/ 4251024 w 12192000"/>
              <a:gd name="connsiteY136" fmla="*/ 240874 h 4939827"/>
              <a:gd name="connsiteX137" fmla="*/ 4355275 w 12192000"/>
              <a:gd name="connsiteY137" fmla="*/ 260205 h 4939827"/>
              <a:gd name="connsiteX138" fmla="*/ 4423807 w 12192000"/>
              <a:gd name="connsiteY138" fmla="*/ 270366 h 4939827"/>
              <a:gd name="connsiteX139" fmla="*/ 4558432 w 12192000"/>
              <a:gd name="connsiteY139" fmla="*/ 269194 h 4939827"/>
              <a:gd name="connsiteX140" fmla="*/ 4635061 w 12192000"/>
              <a:gd name="connsiteY140" fmla="*/ 280682 h 4939827"/>
              <a:gd name="connsiteX141" fmla="*/ 4807427 w 12192000"/>
              <a:gd name="connsiteY141" fmla="*/ 276835 h 4939827"/>
              <a:gd name="connsiteX142" fmla="*/ 5028933 w 12192000"/>
              <a:gd name="connsiteY142" fmla="*/ 183887 h 4939827"/>
              <a:gd name="connsiteX143" fmla="*/ 5093642 w 12192000"/>
              <a:gd name="connsiteY143" fmla="*/ 177214 h 4939827"/>
              <a:gd name="connsiteX144" fmla="*/ 5102642 w 12192000"/>
              <a:gd name="connsiteY144" fmla="*/ 186816 h 4939827"/>
              <a:gd name="connsiteX145" fmla="*/ 5193590 w 12192000"/>
              <a:gd name="connsiteY145" fmla="*/ 156458 h 4939827"/>
              <a:gd name="connsiteX146" fmla="*/ 5323922 w 12192000"/>
              <a:gd name="connsiteY146" fmla="*/ 146332 h 4939827"/>
              <a:gd name="connsiteX147" fmla="*/ 5421860 w 12192000"/>
              <a:gd name="connsiteY147" fmla="*/ 167298 h 4939827"/>
              <a:gd name="connsiteX148" fmla="*/ 5476948 w 12192000"/>
              <a:gd name="connsiteY148" fmla="*/ 173249 h 4939827"/>
              <a:gd name="connsiteX149" fmla="*/ 5516842 w 12192000"/>
              <a:gd name="connsiteY149" fmla="*/ 184018 h 4939827"/>
              <a:gd name="connsiteX150" fmla="*/ 5619415 w 12192000"/>
              <a:gd name="connsiteY150" fmla="*/ 176781 h 4939827"/>
              <a:gd name="connsiteX151" fmla="*/ 5789867 w 12192000"/>
              <a:gd name="connsiteY151" fmla="*/ 150304 h 4939827"/>
              <a:gd name="connsiteX152" fmla="*/ 5825953 w 12192000"/>
              <a:gd name="connsiteY152" fmla="*/ 147907 h 4939827"/>
              <a:gd name="connsiteX153" fmla="*/ 5856168 w 12192000"/>
              <a:gd name="connsiteY153" fmla="*/ 158719 h 4939827"/>
              <a:gd name="connsiteX154" fmla="*/ 5862476 w 12192000"/>
              <a:gd name="connsiteY154" fmla="*/ 172447 h 4939827"/>
              <a:gd name="connsiteX155" fmla="*/ 5882195 w 12192000"/>
              <a:gd name="connsiteY155" fmla="*/ 173195 h 4939827"/>
              <a:gd name="connsiteX156" fmla="*/ 5887271 w 12192000"/>
              <a:gd name="connsiteY156" fmla="*/ 176084 h 4939827"/>
              <a:gd name="connsiteX157" fmla="*/ 5921577 w 12192000"/>
              <a:gd name="connsiteY157" fmla="*/ 169858 h 4939827"/>
              <a:gd name="connsiteX158" fmla="*/ 5983240 w 12192000"/>
              <a:gd name="connsiteY158" fmla="*/ 152755 h 4939827"/>
              <a:gd name="connsiteX159" fmla="*/ 6152287 w 12192000"/>
              <a:gd name="connsiteY159" fmla="*/ 116736 h 4939827"/>
              <a:gd name="connsiteX160" fmla="*/ 6415830 w 12192000"/>
              <a:gd name="connsiteY160" fmla="*/ 136006 h 4939827"/>
              <a:gd name="connsiteX161" fmla="*/ 6756965 w 12192000"/>
              <a:gd name="connsiteY161" fmla="*/ 57636 h 4939827"/>
              <a:gd name="connsiteX162" fmla="*/ 6819400 w 12192000"/>
              <a:gd name="connsiteY162" fmla="*/ 30742 h 4939827"/>
              <a:gd name="connsiteX163" fmla="*/ 6986370 w 12192000"/>
              <a:gd name="connsiteY163" fmla="*/ 12659 h 4939827"/>
              <a:gd name="connsiteX164" fmla="*/ 6989536 w 12192000"/>
              <a:gd name="connsiteY164" fmla="*/ 14528 h 4939827"/>
              <a:gd name="connsiteX165" fmla="*/ 7015933 w 12192000"/>
              <a:gd name="connsiteY165" fmla="*/ 9653 h 4939827"/>
              <a:gd name="connsiteX166" fmla="*/ 7020592 w 12192000"/>
              <a:gd name="connsiteY166" fmla="*/ 1651 h 4939827"/>
              <a:gd name="connsiteX167" fmla="*/ 7025905 w 12192000"/>
              <a:gd name="connsiteY16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3030844 w 12192000"/>
              <a:gd name="connsiteY114" fmla="*/ 225861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54496 w 12192000"/>
              <a:gd name="connsiteY112" fmla="*/ 315431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62377 w 12192000"/>
              <a:gd name="connsiteY55" fmla="*/ 286635 h 4939827"/>
              <a:gd name="connsiteX56" fmla="*/ 9287089 w 12192000"/>
              <a:gd name="connsiteY56" fmla="*/ 303891 h 4939827"/>
              <a:gd name="connsiteX57" fmla="*/ 9371484 w 12192000"/>
              <a:gd name="connsiteY57" fmla="*/ 329634 h 4939827"/>
              <a:gd name="connsiteX58" fmla="*/ 9404829 w 12192000"/>
              <a:gd name="connsiteY58" fmla="*/ 339038 h 4939827"/>
              <a:gd name="connsiteX59" fmla="*/ 9427021 w 12192000"/>
              <a:gd name="connsiteY59" fmla="*/ 358784 h 4939827"/>
              <a:gd name="connsiteX60" fmla="*/ 9670844 w 12192000"/>
              <a:gd name="connsiteY60" fmla="*/ 405128 h 4939827"/>
              <a:gd name="connsiteX61" fmla="*/ 9816083 w 12192000"/>
              <a:gd name="connsiteY61" fmla="*/ 416573 h 4939827"/>
              <a:gd name="connsiteX62" fmla="*/ 9936741 w 12192000"/>
              <a:gd name="connsiteY62" fmla="*/ 437044 h 4939827"/>
              <a:gd name="connsiteX63" fmla="*/ 10050093 w 12192000"/>
              <a:gd name="connsiteY63" fmla="*/ 443783 h 4939827"/>
              <a:gd name="connsiteX64" fmla="*/ 10130090 w 12192000"/>
              <a:gd name="connsiteY64" fmla="*/ 459520 h 4939827"/>
              <a:gd name="connsiteX65" fmla="*/ 10173456 w 12192000"/>
              <a:gd name="connsiteY65" fmla="*/ 457749 h 4939827"/>
              <a:gd name="connsiteX66" fmla="*/ 10218232 w 12192000"/>
              <a:gd name="connsiteY66" fmla="*/ 459820 h 4939827"/>
              <a:gd name="connsiteX67" fmla="*/ 10354176 w 12192000"/>
              <a:gd name="connsiteY67" fmla="*/ 471377 h 4939827"/>
              <a:gd name="connsiteX68" fmla="*/ 10430681 w 12192000"/>
              <a:gd name="connsiteY68" fmla="*/ 481226 h 4939827"/>
              <a:gd name="connsiteX69" fmla="*/ 10478169 w 12192000"/>
              <a:gd name="connsiteY69" fmla="*/ 481774 h 4939827"/>
              <a:gd name="connsiteX70" fmla="*/ 10540907 w 12192000"/>
              <a:gd name="connsiteY70" fmla="*/ 485607 h 4939827"/>
              <a:gd name="connsiteX71" fmla="*/ 10614941 w 12192000"/>
              <a:gd name="connsiteY71" fmla="*/ 487592 h 4939827"/>
              <a:gd name="connsiteX72" fmla="*/ 10674098 w 12192000"/>
              <a:gd name="connsiteY72" fmla="*/ 521656 h 4939827"/>
              <a:gd name="connsiteX73" fmla="*/ 10874834 w 12192000"/>
              <a:gd name="connsiteY73" fmla="*/ 574867 h 4939827"/>
              <a:gd name="connsiteX74" fmla="*/ 10944981 w 12192000"/>
              <a:gd name="connsiteY74" fmla="*/ 615042 h 4939827"/>
              <a:gd name="connsiteX75" fmla="*/ 11006376 w 12192000"/>
              <a:gd name="connsiteY75" fmla="*/ 645957 h 4939827"/>
              <a:gd name="connsiteX76" fmla="*/ 11076308 w 12192000"/>
              <a:gd name="connsiteY76" fmla="*/ 675698 h 4939827"/>
              <a:gd name="connsiteX77" fmla="*/ 11148789 w 12192000"/>
              <a:gd name="connsiteY77" fmla="*/ 685041 h 4939827"/>
              <a:gd name="connsiteX78" fmla="*/ 11249129 w 12192000"/>
              <a:gd name="connsiteY78" fmla="*/ 684218 h 4939827"/>
              <a:gd name="connsiteX79" fmla="*/ 11299915 w 12192000"/>
              <a:gd name="connsiteY79" fmla="*/ 692177 h 4939827"/>
              <a:gd name="connsiteX80" fmla="*/ 11386973 w 12192000"/>
              <a:gd name="connsiteY80" fmla="*/ 708209 h 4939827"/>
              <a:gd name="connsiteX81" fmla="*/ 11500105 w 12192000"/>
              <a:gd name="connsiteY81" fmla="*/ 735014 h 4939827"/>
              <a:gd name="connsiteX82" fmla="*/ 11621735 w 12192000"/>
              <a:gd name="connsiteY82" fmla="*/ 789584 h 4939827"/>
              <a:gd name="connsiteX83" fmla="*/ 11691200 w 12192000"/>
              <a:gd name="connsiteY83" fmla="*/ 867902 h 4939827"/>
              <a:gd name="connsiteX84" fmla="*/ 11819427 w 12192000"/>
              <a:gd name="connsiteY84" fmla="*/ 911634 h 4939827"/>
              <a:gd name="connsiteX85" fmla="*/ 11969720 w 12192000"/>
              <a:gd name="connsiteY85" fmla="*/ 964737 h 4939827"/>
              <a:gd name="connsiteX86" fmla="*/ 12055766 w 12192000"/>
              <a:gd name="connsiteY86" fmla="*/ 991268 h 4939827"/>
              <a:gd name="connsiteX87" fmla="*/ 12171539 w 12192000"/>
              <a:gd name="connsiteY87" fmla="*/ 995427 h 4939827"/>
              <a:gd name="connsiteX88" fmla="*/ 12187831 w 12192000"/>
              <a:gd name="connsiteY88" fmla="*/ 996580 h 4939827"/>
              <a:gd name="connsiteX89" fmla="*/ 12192000 w 12192000"/>
              <a:gd name="connsiteY89" fmla="*/ 996726 h 4939827"/>
              <a:gd name="connsiteX90" fmla="*/ 12192000 w 12192000"/>
              <a:gd name="connsiteY90" fmla="*/ 4939827 h 4939827"/>
              <a:gd name="connsiteX91" fmla="*/ 0 w 12192000"/>
              <a:gd name="connsiteY91" fmla="*/ 4939827 h 4939827"/>
              <a:gd name="connsiteX92" fmla="*/ 0 w 12192000"/>
              <a:gd name="connsiteY92" fmla="*/ 512043 h 4939827"/>
              <a:gd name="connsiteX93" fmla="*/ 7381 w 12192000"/>
              <a:gd name="connsiteY93" fmla="*/ 512580 h 4939827"/>
              <a:gd name="connsiteX94" fmla="*/ 100029 w 12192000"/>
              <a:gd name="connsiteY94" fmla="*/ 504758 h 4939827"/>
              <a:gd name="connsiteX95" fmla="*/ 155244 w 12192000"/>
              <a:gd name="connsiteY95" fmla="*/ 525130 h 4939827"/>
              <a:gd name="connsiteX96" fmla="*/ 254366 w 12192000"/>
              <a:gd name="connsiteY96" fmla="*/ 534449 h 4939827"/>
              <a:gd name="connsiteX97" fmla="*/ 447292 w 12192000"/>
              <a:gd name="connsiteY97" fmla="*/ 542725 h 4939827"/>
              <a:gd name="connsiteX98" fmla="*/ 628105 w 12192000"/>
              <a:gd name="connsiteY98" fmla="*/ 547853 h 4939827"/>
              <a:gd name="connsiteX99" fmla="*/ 783146 w 12192000"/>
              <a:gd name="connsiteY99" fmla="*/ 591799 h 4939827"/>
              <a:gd name="connsiteX100" fmla="*/ 1043676 w 12192000"/>
              <a:gd name="connsiteY100" fmla="*/ 591887 h 4939827"/>
              <a:gd name="connsiteX101" fmla="*/ 1281816 w 12192000"/>
              <a:gd name="connsiteY101" fmla="*/ 520946 h 4939827"/>
              <a:gd name="connsiteX102" fmla="*/ 1486347 w 12192000"/>
              <a:gd name="connsiteY102" fmla="*/ 487310 h 4939827"/>
              <a:gd name="connsiteX103" fmla="*/ 1568079 w 12192000"/>
              <a:gd name="connsiteY103" fmla="*/ 462531 h 4939827"/>
              <a:gd name="connsiteX104" fmla="*/ 1622516 w 12192000"/>
              <a:gd name="connsiteY104" fmla="*/ 466058 h 4939827"/>
              <a:gd name="connsiteX105" fmla="*/ 1655457 w 12192000"/>
              <a:gd name="connsiteY105" fmla="*/ 465359 h 4939827"/>
              <a:gd name="connsiteX106" fmla="*/ 1717454 w 12192000"/>
              <a:gd name="connsiteY106" fmla="*/ 417203 h 4939827"/>
              <a:gd name="connsiteX107" fmla="*/ 1913794 w 12192000"/>
              <a:gd name="connsiteY107" fmla="*/ 365255 h 4939827"/>
              <a:gd name="connsiteX108" fmla="*/ 2129762 w 12192000"/>
              <a:gd name="connsiteY108" fmla="*/ 367832 h 4939827"/>
              <a:gd name="connsiteX109" fmla="*/ 2376970 w 12192000"/>
              <a:gd name="connsiteY109" fmla="*/ 350129 h 4939827"/>
              <a:gd name="connsiteX110" fmla="*/ 2480155 w 12192000"/>
              <a:gd name="connsiteY110" fmla="*/ 359227 h 4939827"/>
              <a:gd name="connsiteX111" fmla="*/ 2586782 w 12192000"/>
              <a:gd name="connsiteY111" fmla="*/ 339352 h 4939827"/>
              <a:gd name="connsiteX112" fmla="*/ 2679617 w 12192000"/>
              <a:gd name="connsiteY112" fmla="*/ 305383 h 4939827"/>
              <a:gd name="connsiteX113" fmla="*/ 2788947 w 12192000"/>
              <a:gd name="connsiteY113" fmla="*/ 250375 h 4939827"/>
              <a:gd name="connsiteX114" fmla="*/ 2965530 w 12192000"/>
              <a:gd name="connsiteY114" fmla="*/ 245958 h 4939827"/>
              <a:gd name="connsiteX115" fmla="*/ 3103677 w 12192000"/>
              <a:gd name="connsiteY115" fmla="*/ 209527 h 4939827"/>
              <a:gd name="connsiteX116" fmla="*/ 3126759 w 12192000"/>
              <a:gd name="connsiteY116" fmla="*/ 211226 h 4939827"/>
              <a:gd name="connsiteX117" fmla="*/ 3164020 w 12192000"/>
              <a:gd name="connsiteY117" fmla="*/ 212779 h 4939827"/>
              <a:gd name="connsiteX118" fmla="*/ 3285019 w 12192000"/>
              <a:gd name="connsiteY118" fmla="*/ 220535 h 4939827"/>
              <a:gd name="connsiteX119" fmla="*/ 3365154 w 12192000"/>
              <a:gd name="connsiteY119" fmla="*/ 226416 h 4939827"/>
              <a:gd name="connsiteX120" fmla="*/ 3367507 w 12192000"/>
              <a:gd name="connsiteY120" fmla="*/ 225416 h 4939827"/>
              <a:gd name="connsiteX121" fmla="*/ 3387567 w 12192000"/>
              <a:gd name="connsiteY121" fmla="*/ 227103 h 4939827"/>
              <a:gd name="connsiteX122" fmla="*/ 3498001 w 12192000"/>
              <a:gd name="connsiteY122" fmla="*/ 231941 h 4939827"/>
              <a:gd name="connsiteX123" fmla="*/ 3561557 w 12192000"/>
              <a:gd name="connsiteY123" fmla="*/ 228095 h 4939827"/>
              <a:gd name="connsiteX124" fmla="*/ 3611920 w 12192000"/>
              <a:gd name="connsiteY124" fmla="*/ 218094 h 4939827"/>
              <a:gd name="connsiteX125" fmla="*/ 3620528 w 12192000"/>
              <a:gd name="connsiteY125" fmla="*/ 218788 h 4939827"/>
              <a:gd name="connsiteX126" fmla="*/ 3620766 w 12192000"/>
              <a:gd name="connsiteY126" fmla="*/ 218511 h 4939827"/>
              <a:gd name="connsiteX127" fmla="*/ 3629977 w 12192000"/>
              <a:gd name="connsiteY127" fmla="*/ 218664 h 4939827"/>
              <a:gd name="connsiteX128" fmla="*/ 3636217 w 12192000"/>
              <a:gd name="connsiteY128" fmla="*/ 220048 h 4939827"/>
              <a:gd name="connsiteX129" fmla="*/ 3709484 w 12192000"/>
              <a:gd name="connsiteY129" fmla="*/ 186927 h 4939827"/>
              <a:gd name="connsiteX130" fmla="*/ 3761342 w 12192000"/>
              <a:gd name="connsiteY130" fmla="*/ 177474 h 4939827"/>
              <a:gd name="connsiteX131" fmla="*/ 3799748 w 12192000"/>
              <a:gd name="connsiteY131" fmla="*/ 167154 h 4939827"/>
              <a:gd name="connsiteX132" fmla="*/ 3922756 w 12192000"/>
              <a:gd name="connsiteY132" fmla="*/ 194044 h 4939827"/>
              <a:gd name="connsiteX133" fmla="*/ 4028476 w 12192000"/>
              <a:gd name="connsiteY133" fmla="*/ 223679 h 4939827"/>
              <a:gd name="connsiteX134" fmla="*/ 4191582 w 12192000"/>
              <a:gd name="connsiteY134" fmla="*/ 238952 h 4939827"/>
              <a:gd name="connsiteX135" fmla="*/ 4251024 w 12192000"/>
              <a:gd name="connsiteY135" fmla="*/ 240874 h 4939827"/>
              <a:gd name="connsiteX136" fmla="*/ 4355275 w 12192000"/>
              <a:gd name="connsiteY136" fmla="*/ 260205 h 4939827"/>
              <a:gd name="connsiteX137" fmla="*/ 4423807 w 12192000"/>
              <a:gd name="connsiteY137" fmla="*/ 270366 h 4939827"/>
              <a:gd name="connsiteX138" fmla="*/ 4558432 w 12192000"/>
              <a:gd name="connsiteY138" fmla="*/ 269194 h 4939827"/>
              <a:gd name="connsiteX139" fmla="*/ 4635061 w 12192000"/>
              <a:gd name="connsiteY139" fmla="*/ 280682 h 4939827"/>
              <a:gd name="connsiteX140" fmla="*/ 4807427 w 12192000"/>
              <a:gd name="connsiteY140" fmla="*/ 276835 h 4939827"/>
              <a:gd name="connsiteX141" fmla="*/ 5028933 w 12192000"/>
              <a:gd name="connsiteY141" fmla="*/ 183887 h 4939827"/>
              <a:gd name="connsiteX142" fmla="*/ 5093642 w 12192000"/>
              <a:gd name="connsiteY142" fmla="*/ 177214 h 4939827"/>
              <a:gd name="connsiteX143" fmla="*/ 5102642 w 12192000"/>
              <a:gd name="connsiteY143" fmla="*/ 186816 h 4939827"/>
              <a:gd name="connsiteX144" fmla="*/ 5193590 w 12192000"/>
              <a:gd name="connsiteY144" fmla="*/ 156458 h 4939827"/>
              <a:gd name="connsiteX145" fmla="*/ 5323922 w 12192000"/>
              <a:gd name="connsiteY145" fmla="*/ 146332 h 4939827"/>
              <a:gd name="connsiteX146" fmla="*/ 5421860 w 12192000"/>
              <a:gd name="connsiteY146" fmla="*/ 167298 h 4939827"/>
              <a:gd name="connsiteX147" fmla="*/ 5476948 w 12192000"/>
              <a:gd name="connsiteY147" fmla="*/ 173249 h 4939827"/>
              <a:gd name="connsiteX148" fmla="*/ 5516842 w 12192000"/>
              <a:gd name="connsiteY148" fmla="*/ 184018 h 4939827"/>
              <a:gd name="connsiteX149" fmla="*/ 5619415 w 12192000"/>
              <a:gd name="connsiteY149" fmla="*/ 176781 h 4939827"/>
              <a:gd name="connsiteX150" fmla="*/ 5789867 w 12192000"/>
              <a:gd name="connsiteY150" fmla="*/ 150304 h 4939827"/>
              <a:gd name="connsiteX151" fmla="*/ 5825953 w 12192000"/>
              <a:gd name="connsiteY151" fmla="*/ 147907 h 4939827"/>
              <a:gd name="connsiteX152" fmla="*/ 5856168 w 12192000"/>
              <a:gd name="connsiteY152" fmla="*/ 158719 h 4939827"/>
              <a:gd name="connsiteX153" fmla="*/ 5862476 w 12192000"/>
              <a:gd name="connsiteY153" fmla="*/ 172447 h 4939827"/>
              <a:gd name="connsiteX154" fmla="*/ 5882195 w 12192000"/>
              <a:gd name="connsiteY154" fmla="*/ 173195 h 4939827"/>
              <a:gd name="connsiteX155" fmla="*/ 5887271 w 12192000"/>
              <a:gd name="connsiteY155" fmla="*/ 176084 h 4939827"/>
              <a:gd name="connsiteX156" fmla="*/ 5921577 w 12192000"/>
              <a:gd name="connsiteY156" fmla="*/ 169858 h 4939827"/>
              <a:gd name="connsiteX157" fmla="*/ 5983240 w 12192000"/>
              <a:gd name="connsiteY157" fmla="*/ 152755 h 4939827"/>
              <a:gd name="connsiteX158" fmla="*/ 6152287 w 12192000"/>
              <a:gd name="connsiteY158" fmla="*/ 116736 h 4939827"/>
              <a:gd name="connsiteX159" fmla="*/ 6415830 w 12192000"/>
              <a:gd name="connsiteY159" fmla="*/ 136006 h 4939827"/>
              <a:gd name="connsiteX160" fmla="*/ 6756965 w 12192000"/>
              <a:gd name="connsiteY160" fmla="*/ 57636 h 4939827"/>
              <a:gd name="connsiteX161" fmla="*/ 6819400 w 12192000"/>
              <a:gd name="connsiteY161" fmla="*/ 30742 h 4939827"/>
              <a:gd name="connsiteX162" fmla="*/ 6986370 w 12192000"/>
              <a:gd name="connsiteY162" fmla="*/ 12659 h 4939827"/>
              <a:gd name="connsiteX163" fmla="*/ 6989536 w 12192000"/>
              <a:gd name="connsiteY163" fmla="*/ 14528 h 4939827"/>
              <a:gd name="connsiteX164" fmla="*/ 7015933 w 12192000"/>
              <a:gd name="connsiteY164" fmla="*/ 9653 h 4939827"/>
              <a:gd name="connsiteX165" fmla="*/ 7020592 w 12192000"/>
              <a:gd name="connsiteY165" fmla="*/ 1651 h 4939827"/>
              <a:gd name="connsiteX166" fmla="*/ 7025905 w 12192000"/>
              <a:gd name="connsiteY166"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287089 w 12192000"/>
              <a:gd name="connsiteY55" fmla="*/ 303891 h 4939827"/>
              <a:gd name="connsiteX56" fmla="*/ 9371484 w 12192000"/>
              <a:gd name="connsiteY56" fmla="*/ 329634 h 4939827"/>
              <a:gd name="connsiteX57" fmla="*/ 9404829 w 12192000"/>
              <a:gd name="connsiteY57" fmla="*/ 339038 h 4939827"/>
              <a:gd name="connsiteX58" fmla="*/ 9427021 w 12192000"/>
              <a:gd name="connsiteY58" fmla="*/ 358784 h 4939827"/>
              <a:gd name="connsiteX59" fmla="*/ 9670844 w 12192000"/>
              <a:gd name="connsiteY59" fmla="*/ 405128 h 4939827"/>
              <a:gd name="connsiteX60" fmla="*/ 9816083 w 12192000"/>
              <a:gd name="connsiteY60" fmla="*/ 416573 h 4939827"/>
              <a:gd name="connsiteX61" fmla="*/ 9936741 w 12192000"/>
              <a:gd name="connsiteY61" fmla="*/ 437044 h 4939827"/>
              <a:gd name="connsiteX62" fmla="*/ 10050093 w 12192000"/>
              <a:gd name="connsiteY62" fmla="*/ 443783 h 4939827"/>
              <a:gd name="connsiteX63" fmla="*/ 10130090 w 12192000"/>
              <a:gd name="connsiteY63" fmla="*/ 459520 h 4939827"/>
              <a:gd name="connsiteX64" fmla="*/ 10173456 w 12192000"/>
              <a:gd name="connsiteY64" fmla="*/ 457749 h 4939827"/>
              <a:gd name="connsiteX65" fmla="*/ 10218232 w 12192000"/>
              <a:gd name="connsiteY65" fmla="*/ 459820 h 4939827"/>
              <a:gd name="connsiteX66" fmla="*/ 10354176 w 12192000"/>
              <a:gd name="connsiteY66" fmla="*/ 471377 h 4939827"/>
              <a:gd name="connsiteX67" fmla="*/ 10430681 w 12192000"/>
              <a:gd name="connsiteY67" fmla="*/ 481226 h 4939827"/>
              <a:gd name="connsiteX68" fmla="*/ 10478169 w 12192000"/>
              <a:gd name="connsiteY68" fmla="*/ 481774 h 4939827"/>
              <a:gd name="connsiteX69" fmla="*/ 10540907 w 12192000"/>
              <a:gd name="connsiteY69" fmla="*/ 485607 h 4939827"/>
              <a:gd name="connsiteX70" fmla="*/ 10614941 w 12192000"/>
              <a:gd name="connsiteY70" fmla="*/ 487592 h 4939827"/>
              <a:gd name="connsiteX71" fmla="*/ 10674098 w 12192000"/>
              <a:gd name="connsiteY71" fmla="*/ 521656 h 4939827"/>
              <a:gd name="connsiteX72" fmla="*/ 10874834 w 12192000"/>
              <a:gd name="connsiteY72" fmla="*/ 574867 h 4939827"/>
              <a:gd name="connsiteX73" fmla="*/ 10944981 w 12192000"/>
              <a:gd name="connsiteY73" fmla="*/ 615042 h 4939827"/>
              <a:gd name="connsiteX74" fmla="*/ 11006376 w 12192000"/>
              <a:gd name="connsiteY74" fmla="*/ 645957 h 4939827"/>
              <a:gd name="connsiteX75" fmla="*/ 11076308 w 12192000"/>
              <a:gd name="connsiteY75" fmla="*/ 675698 h 4939827"/>
              <a:gd name="connsiteX76" fmla="*/ 11148789 w 12192000"/>
              <a:gd name="connsiteY76" fmla="*/ 685041 h 4939827"/>
              <a:gd name="connsiteX77" fmla="*/ 11249129 w 12192000"/>
              <a:gd name="connsiteY77" fmla="*/ 684218 h 4939827"/>
              <a:gd name="connsiteX78" fmla="*/ 11299915 w 12192000"/>
              <a:gd name="connsiteY78" fmla="*/ 692177 h 4939827"/>
              <a:gd name="connsiteX79" fmla="*/ 11386973 w 12192000"/>
              <a:gd name="connsiteY79" fmla="*/ 708209 h 4939827"/>
              <a:gd name="connsiteX80" fmla="*/ 11500105 w 12192000"/>
              <a:gd name="connsiteY80" fmla="*/ 735014 h 4939827"/>
              <a:gd name="connsiteX81" fmla="*/ 11621735 w 12192000"/>
              <a:gd name="connsiteY81" fmla="*/ 789584 h 4939827"/>
              <a:gd name="connsiteX82" fmla="*/ 11691200 w 12192000"/>
              <a:gd name="connsiteY82" fmla="*/ 867902 h 4939827"/>
              <a:gd name="connsiteX83" fmla="*/ 11819427 w 12192000"/>
              <a:gd name="connsiteY83" fmla="*/ 911634 h 4939827"/>
              <a:gd name="connsiteX84" fmla="*/ 11969720 w 12192000"/>
              <a:gd name="connsiteY84" fmla="*/ 964737 h 4939827"/>
              <a:gd name="connsiteX85" fmla="*/ 12055766 w 12192000"/>
              <a:gd name="connsiteY85" fmla="*/ 991268 h 4939827"/>
              <a:gd name="connsiteX86" fmla="*/ 12171539 w 12192000"/>
              <a:gd name="connsiteY86" fmla="*/ 995427 h 4939827"/>
              <a:gd name="connsiteX87" fmla="*/ 12187831 w 12192000"/>
              <a:gd name="connsiteY87" fmla="*/ 996580 h 4939827"/>
              <a:gd name="connsiteX88" fmla="*/ 12192000 w 12192000"/>
              <a:gd name="connsiteY88" fmla="*/ 996726 h 4939827"/>
              <a:gd name="connsiteX89" fmla="*/ 12192000 w 12192000"/>
              <a:gd name="connsiteY89" fmla="*/ 4939827 h 4939827"/>
              <a:gd name="connsiteX90" fmla="*/ 0 w 12192000"/>
              <a:gd name="connsiteY90" fmla="*/ 4939827 h 4939827"/>
              <a:gd name="connsiteX91" fmla="*/ 0 w 12192000"/>
              <a:gd name="connsiteY91" fmla="*/ 512043 h 4939827"/>
              <a:gd name="connsiteX92" fmla="*/ 7381 w 12192000"/>
              <a:gd name="connsiteY92" fmla="*/ 512580 h 4939827"/>
              <a:gd name="connsiteX93" fmla="*/ 100029 w 12192000"/>
              <a:gd name="connsiteY93" fmla="*/ 504758 h 4939827"/>
              <a:gd name="connsiteX94" fmla="*/ 155244 w 12192000"/>
              <a:gd name="connsiteY94" fmla="*/ 525130 h 4939827"/>
              <a:gd name="connsiteX95" fmla="*/ 254366 w 12192000"/>
              <a:gd name="connsiteY95" fmla="*/ 534449 h 4939827"/>
              <a:gd name="connsiteX96" fmla="*/ 447292 w 12192000"/>
              <a:gd name="connsiteY96" fmla="*/ 542725 h 4939827"/>
              <a:gd name="connsiteX97" fmla="*/ 628105 w 12192000"/>
              <a:gd name="connsiteY97" fmla="*/ 547853 h 4939827"/>
              <a:gd name="connsiteX98" fmla="*/ 783146 w 12192000"/>
              <a:gd name="connsiteY98" fmla="*/ 591799 h 4939827"/>
              <a:gd name="connsiteX99" fmla="*/ 1043676 w 12192000"/>
              <a:gd name="connsiteY99" fmla="*/ 591887 h 4939827"/>
              <a:gd name="connsiteX100" fmla="*/ 1281816 w 12192000"/>
              <a:gd name="connsiteY100" fmla="*/ 520946 h 4939827"/>
              <a:gd name="connsiteX101" fmla="*/ 1486347 w 12192000"/>
              <a:gd name="connsiteY101" fmla="*/ 487310 h 4939827"/>
              <a:gd name="connsiteX102" fmla="*/ 1568079 w 12192000"/>
              <a:gd name="connsiteY102" fmla="*/ 462531 h 4939827"/>
              <a:gd name="connsiteX103" fmla="*/ 1622516 w 12192000"/>
              <a:gd name="connsiteY103" fmla="*/ 466058 h 4939827"/>
              <a:gd name="connsiteX104" fmla="*/ 1655457 w 12192000"/>
              <a:gd name="connsiteY104" fmla="*/ 465359 h 4939827"/>
              <a:gd name="connsiteX105" fmla="*/ 1717454 w 12192000"/>
              <a:gd name="connsiteY105" fmla="*/ 417203 h 4939827"/>
              <a:gd name="connsiteX106" fmla="*/ 1913794 w 12192000"/>
              <a:gd name="connsiteY106" fmla="*/ 365255 h 4939827"/>
              <a:gd name="connsiteX107" fmla="*/ 2129762 w 12192000"/>
              <a:gd name="connsiteY107" fmla="*/ 367832 h 4939827"/>
              <a:gd name="connsiteX108" fmla="*/ 2376970 w 12192000"/>
              <a:gd name="connsiteY108" fmla="*/ 350129 h 4939827"/>
              <a:gd name="connsiteX109" fmla="*/ 2480155 w 12192000"/>
              <a:gd name="connsiteY109" fmla="*/ 359227 h 4939827"/>
              <a:gd name="connsiteX110" fmla="*/ 2586782 w 12192000"/>
              <a:gd name="connsiteY110" fmla="*/ 339352 h 4939827"/>
              <a:gd name="connsiteX111" fmla="*/ 2679617 w 12192000"/>
              <a:gd name="connsiteY111" fmla="*/ 305383 h 4939827"/>
              <a:gd name="connsiteX112" fmla="*/ 2788947 w 12192000"/>
              <a:gd name="connsiteY112" fmla="*/ 250375 h 4939827"/>
              <a:gd name="connsiteX113" fmla="*/ 2965530 w 12192000"/>
              <a:gd name="connsiteY113" fmla="*/ 245958 h 4939827"/>
              <a:gd name="connsiteX114" fmla="*/ 3103677 w 12192000"/>
              <a:gd name="connsiteY114" fmla="*/ 209527 h 4939827"/>
              <a:gd name="connsiteX115" fmla="*/ 3126759 w 12192000"/>
              <a:gd name="connsiteY115" fmla="*/ 211226 h 4939827"/>
              <a:gd name="connsiteX116" fmla="*/ 3164020 w 12192000"/>
              <a:gd name="connsiteY116" fmla="*/ 212779 h 4939827"/>
              <a:gd name="connsiteX117" fmla="*/ 3285019 w 12192000"/>
              <a:gd name="connsiteY117" fmla="*/ 220535 h 4939827"/>
              <a:gd name="connsiteX118" fmla="*/ 3365154 w 12192000"/>
              <a:gd name="connsiteY118" fmla="*/ 226416 h 4939827"/>
              <a:gd name="connsiteX119" fmla="*/ 3367507 w 12192000"/>
              <a:gd name="connsiteY119" fmla="*/ 225416 h 4939827"/>
              <a:gd name="connsiteX120" fmla="*/ 3387567 w 12192000"/>
              <a:gd name="connsiteY120" fmla="*/ 227103 h 4939827"/>
              <a:gd name="connsiteX121" fmla="*/ 3498001 w 12192000"/>
              <a:gd name="connsiteY121" fmla="*/ 231941 h 4939827"/>
              <a:gd name="connsiteX122" fmla="*/ 3561557 w 12192000"/>
              <a:gd name="connsiteY122" fmla="*/ 228095 h 4939827"/>
              <a:gd name="connsiteX123" fmla="*/ 3611920 w 12192000"/>
              <a:gd name="connsiteY123" fmla="*/ 218094 h 4939827"/>
              <a:gd name="connsiteX124" fmla="*/ 3620528 w 12192000"/>
              <a:gd name="connsiteY124" fmla="*/ 218788 h 4939827"/>
              <a:gd name="connsiteX125" fmla="*/ 3620766 w 12192000"/>
              <a:gd name="connsiteY125" fmla="*/ 218511 h 4939827"/>
              <a:gd name="connsiteX126" fmla="*/ 3629977 w 12192000"/>
              <a:gd name="connsiteY126" fmla="*/ 218664 h 4939827"/>
              <a:gd name="connsiteX127" fmla="*/ 3636217 w 12192000"/>
              <a:gd name="connsiteY127" fmla="*/ 220048 h 4939827"/>
              <a:gd name="connsiteX128" fmla="*/ 3709484 w 12192000"/>
              <a:gd name="connsiteY128" fmla="*/ 186927 h 4939827"/>
              <a:gd name="connsiteX129" fmla="*/ 3761342 w 12192000"/>
              <a:gd name="connsiteY129" fmla="*/ 177474 h 4939827"/>
              <a:gd name="connsiteX130" fmla="*/ 3799748 w 12192000"/>
              <a:gd name="connsiteY130" fmla="*/ 167154 h 4939827"/>
              <a:gd name="connsiteX131" fmla="*/ 3922756 w 12192000"/>
              <a:gd name="connsiteY131" fmla="*/ 194044 h 4939827"/>
              <a:gd name="connsiteX132" fmla="*/ 4028476 w 12192000"/>
              <a:gd name="connsiteY132" fmla="*/ 223679 h 4939827"/>
              <a:gd name="connsiteX133" fmla="*/ 4191582 w 12192000"/>
              <a:gd name="connsiteY133" fmla="*/ 238952 h 4939827"/>
              <a:gd name="connsiteX134" fmla="*/ 4251024 w 12192000"/>
              <a:gd name="connsiteY134" fmla="*/ 240874 h 4939827"/>
              <a:gd name="connsiteX135" fmla="*/ 4355275 w 12192000"/>
              <a:gd name="connsiteY135" fmla="*/ 260205 h 4939827"/>
              <a:gd name="connsiteX136" fmla="*/ 4423807 w 12192000"/>
              <a:gd name="connsiteY136" fmla="*/ 270366 h 4939827"/>
              <a:gd name="connsiteX137" fmla="*/ 4558432 w 12192000"/>
              <a:gd name="connsiteY137" fmla="*/ 269194 h 4939827"/>
              <a:gd name="connsiteX138" fmla="*/ 4635061 w 12192000"/>
              <a:gd name="connsiteY138" fmla="*/ 280682 h 4939827"/>
              <a:gd name="connsiteX139" fmla="*/ 4807427 w 12192000"/>
              <a:gd name="connsiteY139" fmla="*/ 276835 h 4939827"/>
              <a:gd name="connsiteX140" fmla="*/ 5028933 w 12192000"/>
              <a:gd name="connsiteY140" fmla="*/ 183887 h 4939827"/>
              <a:gd name="connsiteX141" fmla="*/ 5093642 w 12192000"/>
              <a:gd name="connsiteY141" fmla="*/ 177214 h 4939827"/>
              <a:gd name="connsiteX142" fmla="*/ 5102642 w 12192000"/>
              <a:gd name="connsiteY142" fmla="*/ 186816 h 4939827"/>
              <a:gd name="connsiteX143" fmla="*/ 5193590 w 12192000"/>
              <a:gd name="connsiteY143" fmla="*/ 156458 h 4939827"/>
              <a:gd name="connsiteX144" fmla="*/ 5323922 w 12192000"/>
              <a:gd name="connsiteY144" fmla="*/ 146332 h 4939827"/>
              <a:gd name="connsiteX145" fmla="*/ 5421860 w 12192000"/>
              <a:gd name="connsiteY145" fmla="*/ 167298 h 4939827"/>
              <a:gd name="connsiteX146" fmla="*/ 5476948 w 12192000"/>
              <a:gd name="connsiteY146" fmla="*/ 173249 h 4939827"/>
              <a:gd name="connsiteX147" fmla="*/ 5516842 w 12192000"/>
              <a:gd name="connsiteY147" fmla="*/ 184018 h 4939827"/>
              <a:gd name="connsiteX148" fmla="*/ 5619415 w 12192000"/>
              <a:gd name="connsiteY148" fmla="*/ 176781 h 4939827"/>
              <a:gd name="connsiteX149" fmla="*/ 5789867 w 12192000"/>
              <a:gd name="connsiteY149" fmla="*/ 150304 h 4939827"/>
              <a:gd name="connsiteX150" fmla="*/ 5825953 w 12192000"/>
              <a:gd name="connsiteY150" fmla="*/ 147907 h 4939827"/>
              <a:gd name="connsiteX151" fmla="*/ 5856168 w 12192000"/>
              <a:gd name="connsiteY151" fmla="*/ 158719 h 4939827"/>
              <a:gd name="connsiteX152" fmla="*/ 5862476 w 12192000"/>
              <a:gd name="connsiteY152" fmla="*/ 172447 h 4939827"/>
              <a:gd name="connsiteX153" fmla="*/ 5882195 w 12192000"/>
              <a:gd name="connsiteY153" fmla="*/ 173195 h 4939827"/>
              <a:gd name="connsiteX154" fmla="*/ 5887271 w 12192000"/>
              <a:gd name="connsiteY154" fmla="*/ 176084 h 4939827"/>
              <a:gd name="connsiteX155" fmla="*/ 5921577 w 12192000"/>
              <a:gd name="connsiteY155" fmla="*/ 169858 h 4939827"/>
              <a:gd name="connsiteX156" fmla="*/ 5983240 w 12192000"/>
              <a:gd name="connsiteY156" fmla="*/ 152755 h 4939827"/>
              <a:gd name="connsiteX157" fmla="*/ 6152287 w 12192000"/>
              <a:gd name="connsiteY157" fmla="*/ 116736 h 4939827"/>
              <a:gd name="connsiteX158" fmla="*/ 6415830 w 12192000"/>
              <a:gd name="connsiteY158" fmla="*/ 136006 h 4939827"/>
              <a:gd name="connsiteX159" fmla="*/ 6756965 w 12192000"/>
              <a:gd name="connsiteY159" fmla="*/ 57636 h 4939827"/>
              <a:gd name="connsiteX160" fmla="*/ 6819400 w 12192000"/>
              <a:gd name="connsiteY160" fmla="*/ 30742 h 4939827"/>
              <a:gd name="connsiteX161" fmla="*/ 6986370 w 12192000"/>
              <a:gd name="connsiteY161" fmla="*/ 12659 h 4939827"/>
              <a:gd name="connsiteX162" fmla="*/ 6989536 w 12192000"/>
              <a:gd name="connsiteY162" fmla="*/ 14528 h 4939827"/>
              <a:gd name="connsiteX163" fmla="*/ 7015933 w 12192000"/>
              <a:gd name="connsiteY163" fmla="*/ 9653 h 4939827"/>
              <a:gd name="connsiteX164" fmla="*/ 7020592 w 12192000"/>
              <a:gd name="connsiteY164" fmla="*/ 1651 h 4939827"/>
              <a:gd name="connsiteX165" fmla="*/ 7025905 w 12192000"/>
              <a:gd name="connsiteY165"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588044 w 12192000"/>
              <a:gd name="connsiteY13" fmla="*/ 110756 h 4939827"/>
              <a:gd name="connsiteX14" fmla="*/ 7732750 w 12192000"/>
              <a:gd name="connsiteY14" fmla="*/ 145456 h 4939827"/>
              <a:gd name="connsiteX15" fmla="*/ 7785900 w 12192000"/>
              <a:gd name="connsiteY15" fmla="*/ 154493 h 4939827"/>
              <a:gd name="connsiteX16" fmla="*/ 7877301 w 12192000"/>
              <a:gd name="connsiteY16" fmla="*/ 186153 h 4939827"/>
              <a:gd name="connsiteX17" fmla="*/ 7952584 w 12192000"/>
              <a:gd name="connsiteY17" fmla="*/ 170181 h 4939827"/>
              <a:gd name="connsiteX18" fmla="*/ 8009534 w 12192000"/>
              <a:gd name="connsiteY18" fmla="*/ 176441 h 4939827"/>
              <a:gd name="connsiteX19" fmla="*/ 8058681 w 12192000"/>
              <a:gd name="connsiteY19" fmla="*/ 219431 h 4939827"/>
              <a:gd name="connsiteX20" fmla="*/ 8126175 w 12192000"/>
              <a:gd name="connsiteY20" fmla="*/ 240005 h 4939827"/>
              <a:gd name="connsiteX21" fmla="*/ 8166439 w 12192000"/>
              <a:gd name="connsiteY21" fmla="*/ 252699 h 4939827"/>
              <a:gd name="connsiteX22" fmla="*/ 8281371 w 12192000"/>
              <a:gd name="connsiteY22" fmla="*/ 256875 h 4939827"/>
              <a:gd name="connsiteX23" fmla="*/ 8381609 w 12192000"/>
              <a:gd name="connsiteY23" fmla="*/ 240618 h 4939827"/>
              <a:gd name="connsiteX24" fmla="*/ 8406759 w 12192000"/>
              <a:gd name="connsiteY24" fmla="*/ 232517 h 4939827"/>
              <a:gd name="connsiteX25" fmla="*/ 8426506 w 12192000"/>
              <a:gd name="connsiteY25" fmla="*/ 241842 h 4939827"/>
              <a:gd name="connsiteX26" fmla="*/ 8427949 w 12192000"/>
              <a:gd name="connsiteY26" fmla="*/ 240981 h 4939827"/>
              <a:gd name="connsiteX27" fmla="*/ 8441468 w 12192000"/>
              <a:gd name="connsiteY27" fmla="*/ 241157 h 4939827"/>
              <a:gd name="connsiteX28" fmla="*/ 8565757 w 12192000"/>
              <a:gd name="connsiteY28" fmla="*/ 255317 h 4939827"/>
              <a:gd name="connsiteX29" fmla="*/ 8573171 w 12192000"/>
              <a:gd name="connsiteY29" fmla="*/ 258426 h 4939827"/>
              <a:gd name="connsiteX30" fmla="*/ 8573548 w 12192000"/>
              <a:gd name="connsiteY30" fmla="*/ 258241 h 4939827"/>
              <a:gd name="connsiteX31" fmla="*/ 8581827 w 12192000"/>
              <a:gd name="connsiteY31" fmla="*/ 261028 h 4939827"/>
              <a:gd name="connsiteX32" fmla="*/ 8586687 w 12192000"/>
              <a:gd name="connsiteY32" fmla="*/ 264089 h 4939827"/>
              <a:gd name="connsiteX33" fmla="*/ 8601067 w 12192000"/>
              <a:gd name="connsiteY33" fmla="*/ 270114 h 4939827"/>
              <a:gd name="connsiteX34" fmla="*/ 8672650 w 12192000"/>
              <a:gd name="connsiteY34" fmla="*/ 254821 h 4939827"/>
              <a:gd name="connsiteX35" fmla="*/ 8785543 w 12192000"/>
              <a:gd name="connsiteY35" fmla="*/ 263406 h 4939827"/>
              <a:gd name="connsiteX36" fmla="*/ 8830588 w 12192000"/>
              <a:gd name="connsiteY36" fmla="*/ 265483 h 4939827"/>
              <a:gd name="connsiteX37" fmla="*/ 8905142 w 12192000"/>
              <a:gd name="connsiteY37" fmla="*/ 264958 h 4939827"/>
              <a:gd name="connsiteX38" fmla="*/ 8968582 w 12192000"/>
              <a:gd name="connsiteY38" fmla="*/ 262728 h 4939827"/>
              <a:gd name="connsiteX39" fmla="*/ 8972994 w 12192000"/>
              <a:gd name="connsiteY39" fmla="*/ 263284 h 4939827"/>
              <a:gd name="connsiteX40" fmla="*/ 9004605 w 12192000"/>
              <a:gd name="connsiteY40" fmla="*/ 258041 h 4939827"/>
              <a:gd name="connsiteX41" fmla="*/ 9016165 w 12192000"/>
              <a:gd name="connsiteY41" fmla="*/ 261258 h 4939827"/>
              <a:gd name="connsiteX42" fmla="*/ 9043297 w 12192000"/>
              <a:gd name="connsiteY42" fmla="*/ 281547 h 4939827"/>
              <a:gd name="connsiteX43" fmla="*/ 9048315 w 12192000"/>
              <a:gd name="connsiteY43" fmla="*/ 279264 h 4939827"/>
              <a:gd name="connsiteX44" fmla="*/ 9054706 w 12192000"/>
              <a:gd name="connsiteY44" fmla="*/ 278538 h 4939827"/>
              <a:gd name="connsiteX45" fmla="*/ 9070919 w 12192000"/>
              <a:gd name="connsiteY45" fmla="*/ 281810 h 4939827"/>
              <a:gd name="connsiteX46" fmla="*/ 9076813 w 12192000"/>
              <a:gd name="connsiteY46" fmla="*/ 283909 h 4939827"/>
              <a:gd name="connsiteX47" fmla="*/ 9085871 w 12192000"/>
              <a:gd name="connsiteY47" fmla="*/ 285133 h 4939827"/>
              <a:gd name="connsiteX48" fmla="*/ 9086159 w 12192000"/>
              <a:gd name="connsiteY48" fmla="*/ 284887 h 4939827"/>
              <a:gd name="connsiteX49" fmla="*/ 9134606 w 12192000"/>
              <a:gd name="connsiteY49" fmla="*/ 288168 h 4939827"/>
              <a:gd name="connsiteX50" fmla="*/ 9195590 w 12192000"/>
              <a:gd name="connsiteY50" fmla="*/ 279568 h 4939827"/>
              <a:gd name="connsiteX51" fmla="*/ 9219336 w 12192000"/>
              <a:gd name="connsiteY51" fmla="*/ 278133 h 4939827"/>
              <a:gd name="connsiteX52" fmla="*/ 9232362 w 12192000"/>
              <a:gd name="connsiteY52" fmla="*/ 275894 h 4939827"/>
              <a:gd name="connsiteX53" fmla="*/ 9233396 w 12192000"/>
              <a:gd name="connsiteY53" fmla="*/ 274803 h 4939827"/>
              <a:gd name="connsiteX54" fmla="*/ 9256213 w 12192000"/>
              <a:gd name="connsiteY54" fmla="*/ 281576 h 4939827"/>
              <a:gd name="connsiteX55" fmla="*/ 9371484 w 12192000"/>
              <a:gd name="connsiteY55" fmla="*/ 329634 h 4939827"/>
              <a:gd name="connsiteX56" fmla="*/ 9404829 w 12192000"/>
              <a:gd name="connsiteY56" fmla="*/ 339038 h 4939827"/>
              <a:gd name="connsiteX57" fmla="*/ 9427021 w 12192000"/>
              <a:gd name="connsiteY57" fmla="*/ 358784 h 4939827"/>
              <a:gd name="connsiteX58" fmla="*/ 9670844 w 12192000"/>
              <a:gd name="connsiteY58" fmla="*/ 405128 h 4939827"/>
              <a:gd name="connsiteX59" fmla="*/ 9816083 w 12192000"/>
              <a:gd name="connsiteY59" fmla="*/ 416573 h 4939827"/>
              <a:gd name="connsiteX60" fmla="*/ 9936741 w 12192000"/>
              <a:gd name="connsiteY60" fmla="*/ 437044 h 4939827"/>
              <a:gd name="connsiteX61" fmla="*/ 10050093 w 12192000"/>
              <a:gd name="connsiteY61" fmla="*/ 443783 h 4939827"/>
              <a:gd name="connsiteX62" fmla="*/ 10130090 w 12192000"/>
              <a:gd name="connsiteY62" fmla="*/ 459520 h 4939827"/>
              <a:gd name="connsiteX63" fmla="*/ 10173456 w 12192000"/>
              <a:gd name="connsiteY63" fmla="*/ 457749 h 4939827"/>
              <a:gd name="connsiteX64" fmla="*/ 10218232 w 12192000"/>
              <a:gd name="connsiteY64" fmla="*/ 459820 h 4939827"/>
              <a:gd name="connsiteX65" fmla="*/ 10354176 w 12192000"/>
              <a:gd name="connsiteY65" fmla="*/ 471377 h 4939827"/>
              <a:gd name="connsiteX66" fmla="*/ 10430681 w 12192000"/>
              <a:gd name="connsiteY66" fmla="*/ 481226 h 4939827"/>
              <a:gd name="connsiteX67" fmla="*/ 10478169 w 12192000"/>
              <a:gd name="connsiteY67" fmla="*/ 481774 h 4939827"/>
              <a:gd name="connsiteX68" fmla="*/ 10540907 w 12192000"/>
              <a:gd name="connsiteY68" fmla="*/ 485607 h 4939827"/>
              <a:gd name="connsiteX69" fmla="*/ 10614941 w 12192000"/>
              <a:gd name="connsiteY69" fmla="*/ 487592 h 4939827"/>
              <a:gd name="connsiteX70" fmla="*/ 10674098 w 12192000"/>
              <a:gd name="connsiteY70" fmla="*/ 521656 h 4939827"/>
              <a:gd name="connsiteX71" fmla="*/ 10874834 w 12192000"/>
              <a:gd name="connsiteY71" fmla="*/ 574867 h 4939827"/>
              <a:gd name="connsiteX72" fmla="*/ 10944981 w 12192000"/>
              <a:gd name="connsiteY72" fmla="*/ 615042 h 4939827"/>
              <a:gd name="connsiteX73" fmla="*/ 11006376 w 12192000"/>
              <a:gd name="connsiteY73" fmla="*/ 645957 h 4939827"/>
              <a:gd name="connsiteX74" fmla="*/ 11076308 w 12192000"/>
              <a:gd name="connsiteY74" fmla="*/ 675698 h 4939827"/>
              <a:gd name="connsiteX75" fmla="*/ 11148789 w 12192000"/>
              <a:gd name="connsiteY75" fmla="*/ 685041 h 4939827"/>
              <a:gd name="connsiteX76" fmla="*/ 11249129 w 12192000"/>
              <a:gd name="connsiteY76" fmla="*/ 684218 h 4939827"/>
              <a:gd name="connsiteX77" fmla="*/ 11299915 w 12192000"/>
              <a:gd name="connsiteY77" fmla="*/ 692177 h 4939827"/>
              <a:gd name="connsiteX78" fmla="*/ 11386973 w 12192000"/>
              <a:gd name="connsiteY78" fmla="*/ 708209 h 4939827"/>
              <a:gd name="connsiteX79" fmla="*/ 11500105 w 12192000"/>
              <a:gd name="connsiteY79" fmla="*/ 735014 h 4939827"/>
              <a:gd name="connsiteX80" fmla="*/ 11621735 w 12192000"/>
              <a:gd name="connsiteY80" fmla="*/ 789584 h 4939827"/>
              <a:gd name="connsiteX81" fmla="*/ 11691200 w 12192000"/>
              <a:gd name="connsiteY81" fmla="*/ 867902 h 4939827"/>
              <a:gd name="connsiteX82" fmla="*/ 11819427 w 12192000"/>
              <a:gd name="connsiteY82" fmla="*/ 911634 h 4939827"/>
              <a:gd name="connsiteX83" fmla="*/ 11969720 w 12192000"/>
              <a:gd name="connsiteY83" fmla="*/ 964737 h 4939827"/>
              <a:gd name="connsiteX84" fmla="*/ 12055766 w 12192000"/>
              <a:gd name="connsiteY84" fmla="*/ 991268 h 4939827"/>
              <a:gd name="connsiteX85" fmla="*/ 12171539 w 12192000"/>
              <a:gd name="connsiteY85" fmla="*/ 995427 h 4939827"/>
              <a:gd name="connsiteX86" fmla="*/ 12187831 w 12192000"/>
              <a:gd name="connsiteY86" fmla="*/ 996580 h 4939827"/>
              <a:gd name="connsiteX87" fmla="*/ 12192000 w 12192000"/>
              <a:gd name="connsiteY87" fmla="*/ 996726 h 4939827"/>
              <a:gd name="connsiteX88" fmla="*/ 12192000 w 12192000"/>
              <a:gd name="connsiteY88" fmla="*/ 4939827 h 4939827"/>
              <a:gd name="connsiteX89" fmla="*/ 0 w 12192000"/>
              <a:gd name="connsiteY89" fmla="*/ 4939827 h 4939827"/>
              <a:gd name="connsiteX90" fmla="*/ 0 w 12192000"/>
              <a:gd name="connsiteY90" fmla="*/ 512043 h 4939827"/>
              <a:gd name="connsiteX91" fmla="*/ 7381 w 12192000"/>
              <a:gd name="connsiteY91" fmla="*/ 512580 h 4939827"/>
              <a:gd name="connsiteX92" fmla="*/ 100029 w 12192000"/>
              <a:gd name="connsiteY92" fmla="*/ 504758 h 4939827"/>
              <a:gd name="connsiteX93" fmla="*/ 155244 w 12192000"/>
              <a:gd name="connsiteY93" fmla="*/ 525130 h 4939827"/>
              <a:gd name="connsiteX94" fmla="*/ 254366 w 12192000"/>
              <a:gd name="connsiteY94" fmla="*/ 534449 h 4939827"/>
              <a:gd name="connsiteX95" fmla="*/ 447292 w 12192000"/>
              <a:gd name="connsiteY95" fmla="*/ 542725 h 4939827"/>
              <a:gd name="connsiteX96" fmla="*/ 628105 w 12192000"/>
              <a:gd name="connsiteY96" fmla="*/ 547853 h 4939827"/>
              <a:gd name="connsiteX97" fmla="*/ 783146 w 12192000"/>
              <a:gd name="connsiteY97" fmla="*/ 591799 h 4939827"/>
              <a:gd name="connsiteX98" fmla="*/ 1043676 w 12192000"/>
              <a:gd name="connsiteY98" fmla="*/ 591887 h 4939827"/>
              <a:gd name="connsiteX99" fmla="*/ 1281816 w 12192000"/>
              <a:gd name="connsiteY99" fmla="*/ 520946 h 4939827"/>
              <a:gd name="connsiteX100" fmla="*/ 1486347 w 12192000"/>
              <a:gd name="connsiteY100" fmla="*/ 487310 h 4939827"/>
              <a:gd name="connsiteX101" fmla="*/ 1568079 w 12192000"/>
              <a:gd name="connsiteY101" fmla="*/ 462531 h 4939827"/>
              <a:gd name="connsiteX102" fmla="*/ 1622516 w 12192000"/>
              <a:gd name="connsiteY102" fmla="*/ 466058 h 4939827"/>
              <a:gd name="connsiteX103" fmla="*/ 1655457 w 12192000"/>
              <a:gd name="connsiteY103" fmla="*/ 465359 h 4939827"/>
              <a:gd name="connsiteX104" fmla="*/ 1717454 w 12192000"/>
              <a:gd name="connsiteY104" fmla="*/ 417203 h 4939827"/>
              <a:gd name="connsiteX105" fmla="*/ 1913794 w 12192000"/>
              <a:gd name="connsiteY105" fmla="*/ 365255 h 4939827"/>
              <a:gd name="connsiteX106" fmla="*/ 2129762 w 12192000"/>
              <a:gd name="connsiteY106" fmla="*/ 367832 h 4939827"/>
              <a:gd name="connsiteX107" fmla="*/ 2376970 w 12192000"/>
              <a:gd name="connsiteY107" fmla="*/ 350129 h 4939827"/>
              <a:gd name="connsiteX108" fmla="*/ 2480155 w 12192000"/>
              <a:gd name="connsiteY108" fmla="*/ 359227 h 4939827"/>
              <a:gd name="connsiteX109" fmla="*/ 2586782 w 12192000"/>
              <a:gd name="connsiteY109" fmla="*/ 339352 h 4939827"/>
              <a:gd name="connsiteX110" fmla="*/ 2679617 w 12192000"/>
              <a:gd name="connsiteY110" fmla="*/ 305383 h 4939827"/>
              <a:gd name="connsiteX111" fmla="*/ 2788947 w 12192000"/>
              <a:gd name="connsiteY111" fmla="*/ 250375 h 4939827"/>
              <a:gd name="connsiteX112" fmla="*/ 2965530 w 12192000"/>
              <a:gd name="connsiteY112" fmla="*/ 245958 h 4939827"/>
              <a:gd name="connsiteX113" fmla="*/ 3103677 w 12192000"/>
              <a:gd name="connsiteY113" fmla="*/ 209527 h 4939827"/>
              <a:gd name="connsiteX114" fmla="*/ 3126759 w 12192000"/>
              <a:gd name="connsiteY114" fmla="*/ 211226 h 4939827"/>
              <a:gd name="connsiteX115" fmla="*/ 3164020 w 12192000"/>
              <a:gd name="connsiteY115" fmla="*/ 212779 h 4939827"/>
              <a:gd name="connsiteX116" fmla="*/ 3285019 w 12192000"/>
              <a:gd name="connsiteY116" fmla="*/ 220535 h 4939827"/>
              <a:gd name="connsiteX117" fmla="*/ 3365154 w 12192000"/>
              <a:gd name="connsiteY117" fmla="*/ 226416 h 4939827"/>
              <a:gd name="connsiteX118" fmla="*/ 3367507 w 12192000"/>
              <a:gd name="connsiteY118" fmla="*/ 225416 h 4939827"/>
              <a:gd name="connsiteX119" fmla="*/ 3387567 w 12192000"/>
              <a:gd name="connsiteY119" fmla="*/ 227103 h 4939827"/>
              <a:gd name="connsiteX120" fmla="*/ 3498001 w 12192000"/>
              <a:gd name="connsiteY120" fmla="*/ 231941 h 4939827"/>
              <a:gd name="connsiteX121" fmla="*/ 3561557 w 12192000"/>
              <a:gd name="connsiteY121" fmla="*/ 228095 h 4939827"/>
              <a:gd name="connsiteX122" fmla="*/ 3611920 w 12192000"/>
              <a:gd name="connsiteY122" fmla="*/ 218094 h 4939827"/>
              <a:gd name="connsiteX123" fmla="*/ 3620528 w 12192000"/>
              <a:gd name="connsiteY123" fmla="*/ 218788 h 4939827"/>
              <a:gd name="connsiteX124" fmla="*/ 3620766 w 12192000"/>
              <a:gd name="connsiteY124" fmla="*/ 218511 h 4939827"/>
              <a:gd name="connsiteX125" fmla="*/ 3629977 w 12192000"/>
              <a:gd name="connsiteY125" fmla="*/ 218664 h 4939827"/>
              <a:gd name="connsiteX126" fmla="*/ 3636217 w 12192000"/>
              <a:gd name="connsiteY126" fmla="*/ 220048 h 4939827"/>
              <a:gd name="connsiteX127" fmla="*/ 3709484 w 12192000"/>
              <a:gd name="connsiteY127" fmla="*/ 186927 h 4939827"/>
              <a:gd name="connsiteX128" fmla="*/ 3761342 w 12192000"/>
              <a:gd name="connsiteY128" fmla="*/ 177474 h 4939827"/>
              <a:gd name="connsiteX129" fmla="*/ 3799748 w 12192000"/>
              <a:gd name="connsiteY129" fmla="*/ 167154 h 4939827"/>
              <a:gd name="connsiteX130" fmla="*/ 3922756 w 12192000"/>
              <a:gd name="connsiteY130" fmla="*/ 194044 h 4939827"/>
              <a:gd name="connsiteX131" fmla="*/ 4028476 w 12192000"/>
              <a:gd name="connsiteY131" fmla="*/ 223679 h 4939827"/>
              <a:gd name="connsiteX132" fmla="*/ 4191582 w 12192000"/>
              <a:gd name="connsiteY132" fmla="*/ 238952 h 4939827"/>
              <a:gd name="connsiteX133" fmla="*/ 4251024 w 12192000"/>
              <a:gd name="connsiteY133" fmla="*/ 240874 h 4939827"/>
              <a:gd name="connsiteX134" fmla="*/ 4355275 w 12192000"/>
              <a:gd name="connsiteY134" fmla="*/ 260205 h 4939827"/>
              <a:gd name="connsiteX135" fmla="*/ 4423807 w 12192000"/>
              <a:gd name="connsiteY135" fmla="*/ 270366 h 4939827"/>
              <a:gd name="connsiteX136" fmla="*/ 4558432 w 12192000"/>
              <a:gd name="connsiteY136" fmla="*/ 269194 h 4939827"/>
              <a:gd name="connsiteX137" fmla="*/ 4635061 w 12192000"/>
              <a:gd name="connsiteY137" fmla="*/ 280682 h 4939827"/>
              <a:gd name="connsiteX138" fmla="*/ 4807427 w 12192000"/>
              <a:gd name="connsiteY138" fmla="*/ 276835 h 4939827"/>
              <a:gd name="connsiteX139" fmla="*/ 5028933 w 12192000"/>
              <a:gd name="connsiteY139" fmla="*/ 183887 h 4939827"/>
              <a:gd name="connsiteX140" fmla="*/ 5093642 w 12192000"/>
              <a:gd name="connsiteY140" fmla="*/ 177214 h 4939827"/>
              <a:gd name="connsiteX141" fmla="*/ 5102642 w 12192000"/>
              <a:gd name="connsiteY141" fmla="*/ 186816 h 4939827"/>
              <a:gd name="connsiteX142" fmla="*/ 5193590 w 12192000"/>
              <a:gd name="connsiteY142" fmla="*/ 156458 h 4939827"/>
              <a:gd name="connsiteX143" fmla="*/ 5323922 w 12192000"/>
              <a:gd name="connsiteY143" fmla="*/ 146332 h 4939827"/>
              <a:gd name="connsiteX144" fmla="*/ 5421860 w 12192000"/>
              <a:gd name="connsiteY144" fmla="*/ 167298 h 4939827"/>
              <a:gd name="connsiteX145" fmla="*/ 5476948 w 12192000"/>
              <a:gd name="connsiteY145" fmla="*/ 173249 h 4939827"/>
              <a:gd name="connsiteX146" fmla="*/ 5516842 w 12192000"/>
              <a:gd name="connsiteY146" fmla="*/ 184018 h 4939827"/>
              <a:gd name="connsiteX147" fmla="*/ 5619415 w 12192000"/>
              <a:gd name="connsiteY147" fmla="*/ 176781 h 4939827"/>
              <a:gd name="connsiteX148" fmla="*/ 5789867 w 12192000"/>
              <a:gd name="connsiteY148" fmla="*/ 150304 h 4939827"/>
              <a:gd name="connsiteX149" fmla="*/ 5825953 w 12192000"/>
              <a:gd name="connsiteY149" fmla="*/ 147907 h 4939827"/>
              <a:gd name="connsiteX150" fmla="*/ 5856168 w 12192000"/>
              <a:gd name="connsiteY150" fmla="*/ 158719 h 4939827"/>
              <a:gd name="connsiteX151" fmla="*/ 5862476 w 12192000"/>
              <a:gd name="connsiteY151" fmla="*/ 172447 h 4939827"/>
              <a:gd name="connsiteX152" fmla="*/ 5882195 w 12192000"/>
              <a:gd name="connsiteY152" fmla="*/ 173195 h 4939827"/>
              <a:gd name="connsiteX153" fmla="*/ 5887271 w 12192000"/>
              <a:gd name="connsiteY153" fmla="*/ 176084 h 4939827"/>
              <a:gd name="connsiteX154" fmla="*/ 5921577 w 12192000"/>
              <a:gd name="connsiteY154" fmla="*/ 169858 h 4939827"/>
              <a:gd name="connsiteX155" fmla="*/ 5983240 w 12192000"/>
              <a:gd name="connsiteY155" fmla="*/ 152755 h 4939827"/>
              <a:gd name="connsiteX156" fmla="*/ 6152287 w 12192000"/>
              <a:gd name="connsiteY156" fmla="*/ 116736 h 4939827"/>
              <a:gd name="connsiteX157" fmla="*/ 6415830 w 12192000"/>
              <a:gd name="connsiteY157" fmla="*/ 136006 h 4939827"/>
              <a:gd name="connsiteX158" fmla="*/ 6756965 w 12192000"/>
              <a:gd name="connsiteY158" fmla="*/ 57636 h 4939827"/>
              <a:gd name="connsiteX159" fmla="*/ 6819400 w 12192000"/>
              <a:gd name="connsiteY159" fmla="*/ 30742 h 4939827"/>
              <a:gd name="connsiteX160" fmla="*/ 6986370 w 12192000"/>
              <a:gd name="connsiteY160" fmla="*/ 12659 h 4939827"/>
              <a:gd name="connsiteX161" fmla="*/ 6989536 w 12192000"/>
              <a:gd name="connsiteY161" fmla="*/ 14528 h 4939827"/>
              <a:gd name="connsiteX162" fmla="*/ 7015933 w 12192000"/>
              <a:gd name="connsiteY162" fmla="*/ 9653 h 4939827"/>
              <a:gd name="connsiteX163" fmla="*/ 7020592 w 12192000"/>
              <a:gd name="connsiteY163" fmla="*/ 1651 h 4939827"/>
              <a:gd name="connsiteX164" fmla="*/ 7025905 w 12192000"/>
              <a:gd name="connsiteY164"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877301 w 12192000"/>
              <a:gd name="connsiteY15" fmla="*/ 186153 h 4939827"/>
              <a:gd name="connsiteX16" fmla="*/ 7952584 w 12192000"/>
              <a:gd name="connsiteY16" fmla="*/ 170181 h 4939827"/>
              <a:gd name="connsiteX17" fmla="*/ 8009534 w 12192000"/>
              <a:gd name="connsiteY17" fmla="*/ 176441 h 4939827"/>
              <a:gd name="connsiteX18" fmla="*/ 8058681 w 12192000"/>
              <a:gd name="connsiteY18" fmla="*/ 219431 h 4939827"/>
              <a:gd name="connsiteX19" fmla="*/ 8126175 w 12192000"/>
              <a:gd name="connsiteY19" fmla="*/ 240005 h 4939827"/>
              <a:gd name="connsiteX20" fmla="*/ 8166439 w 12192000"/>
              <a:gd name="connsiteY20" fmla="*/ 252699 h 4939827"/>
              <a:gd name="connsiteX21" fmla="*/ 8281371 w 12192000"/>
              <a:gd name="connsiteY21" fmla="*/ 256875 h 4939827"/>
              <a:gd name="connsiteX22" fmla="*/ 8381609 w 12192000"/>
              <a:gd name="connsiteY22" fmla="*/ 240618 h 4939827"/>
              <a:gd name="connsiteX23" fmla="*/ 8406759 w 12192000"/>
              <a:gd name="connsiteY23" fmla="*/ 232517 h 4939827"/>
              <a:gd name="connsiteX24" fmla="*/ 8426506 w 12192000"/>
              <a:gd name="connsiteY24" fmla="*/ 241842 h 4939827"/>
              <a:gd name="connsiteX25" fmla="*/ 8427949 w 12192000"/>
              <a:gd name="connsiteY25" fmla="*/ 240981 h 4939827"/>
              <a:gd name="connsiteX26" fmla="*/ 8441468 w 12192000"/>
              <a:gd name="connsiteY26" fmla="*/ 241157 h 4939827"/>
              <a:gd name="connsiteX27" fmla="*/ 8565757 w 12192000"/>
              <a:gd name="connsiteY27" fmla="*/ 255317 h 4939827"/>
              <a:gd name="connsiteX28" fmla="*/ 8573171 w 12192000"/>
              <a:gd name="connsiteY28" fmla="*/ 258426 h 4939827"/>
              <a:gd name="connsiteX29" fmla="*/ 8573548 w 12192000"/>
              <a:gd name="connsiteY29" fmla="*/ 258241 h 4939827"/>
              <a:gd name="connsiteX30" fmla="*/ 8581827 w 12192000"/>
              <a:gd name="connsiteY30" fmla="*/ 261028 h 4939827"/>
              <a:gd name="connsiteX31" fmla="*/ 8586687 w 12192000"/>
              <a:gd name="connsiteY31" fmla="*/ 264089 h 4939827"/>
              <a:gd name="connsiteX32" fmla="*/ 8601067 w 12192000"/>
              <a:gd name="connsiteY32" fmla="*/ 270114 h 4939827"/>
              <a:gd name="connsiteX33" fmla="*/ 8672650 w 12192000"/>
              <a:gd name="connsiteY33" fmla="*/ 254821 h 4939827"/>
              <a:gd name="connsiteX34" fmla="*/ 8785543 w 12192000"/>
              <a:gd name="connsiteY34" fmla="*/ 263406 h 4939827"/>
              <a:gd name="connsiteX35" fmla="*/ 8830588 w 12192000"/>
              <a:gd name="connsiteY35" fmla="*/ 265483 h 4939827"/>
              <a:gd name="connsiteX36" fmla="*/ 8905142 w 12192000"/>
              <a:gd name="connsiteY36" fmla="*/ 264958 h 4939827"/>
              <a:gd name="connsiteX37" fmla="*/ 8968582 w 12192000"/>
              <a:gd name="connsiteY37" fmla="*/ 262728 h 4939827"/>
              <a:gd name="connsiteX38" fmla="*/ 8972994 w 12192000"/>
              <a:gd name="connsiteY38" fmla="*/ 263284 h 4939827"/>
              <a:gd name="connsiteX39" fmla="*/ 9004605 w 12192000"/>
              <a:gd name="connsiteY39" fmla="*/ 258041 h 4939827"/>
              <a:gd name="connsiteX40" fmla="*/ 9016165 w 12192000"/>
              <a:gd name="connsiteY40" fmla="*/ 261258 h 4939827"/>
              <a:gd name="connsiteX41" fmla="*/ 9043297 w 12192000"/>
              <a:gd name="connsiteY41" fmla="*/ 281547 h 4939827"/>
              <a:gd name="connsiteX42" fmla="*/ 9048315 w 12192000"/>
              <a:gd name="connsiteY42" fmla="*/ 279264 h 4939827"/>
              <a:gd name="connsiteX43" fmla="*/ 9054706 w 12192000"/>
              <a:gd name="connsiteY43" fmla="*/ 278538 h 4939827"/>
              <a:gd name="connsiteX44" fmla="*/ 9070919 w 12192000"/>
              <a:gd name="connsiteY44" fmla="*/ 281810 h 4939827"/>
              <a:gd name="connsiteX45" fmla="*/ 9076813 w 12192000"/>
              <a:gd name="connsiteY45" fmla="*/ 283909 h 4939827"/>
              <a:gd name="connsiteX46" fmla="*/ 9085871 w 12192000"/>
              <a:gd name="connsiteY46" fmla="*/ 285133 h 4939827"/>
              <a:gd name="connsiteX47" fmla="*/ 9086159 w 12192000"/>
              <a:gd name="connsiteY47" fmla="*/ 284887 h 4939827"/>
              <a:gd name="connsiteX48" fmla="*/ 9134606 w 12192000"/>
              <a:gd name="connsiteY48" fmla="*/ 288168 h 4939827"/>
              <a:gd name="connsiteX49" fmla="*/ 9195590 w 12192000"/>
              <a:gd name="connsiteY49" fmla="*/ 279568 h 4939827"/>
              <a:gd name="connsiteX50" fmla="*/ 9219336 w 12192000"/>
              <a:gd name="connsiteY50" fmla="*/ 278133 h 4939827"/>
              <a:gd name="connsiteX51" fmla="*/ 9232362 w 12192000"/>
              <a:gd name="connsiteY51" fmla="*/ 275894 h 4939827"/>
              <a:gd name="connsiteX52" fmla="*/ 9233396 w 12192000"/>
              <a:gd name="connsiteY52" fmla="*/ 274803 h 4939827"/>
              <a:gd name="connsiteX53" fmla="*/ 9256213 w 12192000"/>
              <a:gd name="connsiteY53" fmla="*/ 281576 h 4939827"/>
              <a:gd name="connsiteX54" fmla="*/ 9371484 w 12192000"/>
              <a:gd name="connsiteY54" fmla="*/ 329634 h 4939827"/>
              <a:gd name="connsiteX55" fmla="*/ 9404829 w 12192000"/>
              <a:gd name="connsiteY55" fmla="*/ 339038 h 4939827"/>
              <a:gd name="connsiteX56" fmla="*/ 9427021 w 12192000"/>
              <a:gd name="connsiteY56" fmla="*/ 358784 h 4939827"/>
              <a:gd name="connsiteX57" fmla="*/ 9670844 w 12192000"/>
              <a:gd name="connsiteY57" fmla="*/ 405128 h 4939827"/>
              <a:gd name="connsiteX58" fmla="*/ 9816083 w 12192000"/>
              <a:gd name="connsiteY58" fmla="*/ 416573 h 4939827"/>
              <a:gd name="connsiteX59" fmla="*/ 9936741 w 12192000"/>
              <a:gd name="connsiteY59" fmla="*/ 437044 h 4939827"/>
              <a:gd name="connsiteX60" fmla="*/ 10050093 w 12192000"/>
              <a:gd name="connsiteY60" fmla="*/ 443783 h 4939827"/>
              <a:gd name="connsiteX61" fmla="*/ 10130090 w 12192000"/>
              <a:gd name="connsiteY61" fmla="*/ 459520 h 4939827"/>
              <a:gd name="connsiteX62" fmla="*/ 10173456 w 12192000"/>
              <a:gd name="connsiteY62" fmla="*/ 457749 h 4939827"/>
              <a:gd name="connsiteX63" fmla="*/ 10218232 w 12192000"/>
              <a:gd name="connsiteY63" fmla="*/ 459820 h 4939827"/>
              <a:gd name="connsiteX64" fmla="*/ 10354176 w 12192000"/>
              <a:gd name="connsiteY64" fmla="*/ 471377 h 4939827"/>
              <a:gd name="connsiteX65" fmla="*/ 10430681 w 12192000"/>
              <a:gd name="connsiteY65" fmla="*/ 481226 h 4939827"/>
              <a:gd name="connsiteX66" fmla="*/ 10478169 w 12192000"/>
              <a:gd name="connsiteY66" fmla="*/ 481774 h 4939827"/>
              <a:gd name="connsiteX67" fmla="*/ 10540907 w 12192000"/>
              <a:gd name="connsiteY67" fmla="*/ 485607 h 4939827"/>
              <a:gd name="connsiteX68" fmla="*/ 10614941 w 12192000"/>
              <a:gd name="connsiteY68" fmla="*/ 487592 h 4939827"/>
              <a:gd name="connsiteX69" fmla="*/ 10674098 w 12192000"/>
              <a:gd name="connsiteY69" fmla="*/ 521656 h 4939827"/>
              <a:gd name="connsiteX70" fmla="*/ 10874834 w 12192000"/>
              <a:gd name="connsiteY70" fmla="*/ 574867 h 4939827"/>
              <a:gd name="connsiteX71" fmla="*/ 10944981 w 12192000"/>
              <a:gd name="connsiteY71" fmla="*/ 615042 h 4939827"/>
              <a:gd name="connsiteX72" fmla="*/ 11006376 w 12192000"/>
              <a:gd name="connsiteY72" fmla="*/ 645957 h 4939827"/>
              <a:gd name="connsiteX73" fmla="*/ 11076308 w 12192000"/>
              <a:gd name="connsiteY73" fmla="*/ 675698 h 4939827"/>
              <a:gd name="connsiteX74" fmla="*/ 11148789 w 12192000"/>
              <a:gd name="connsiteY74" fmla="*/ 685041 h 4939827"/>
              <a:gd name="connsiteX75" fmla="*/ 11249129 w 12192000"/>
              <a:gd name="connsiteY75" fmla="*/ 684218 h 4939827"/>
              <a:gd name="connsiteX76" fmla="*/ 11299915 w 12192000"/>
              <a:gd name="connsiteY76" fmla="*/ 692177 h 4939827"/>
              <a:gd name="connsiteX77" fmla="*/ 11386973 w 12192000"/>
              <a:gd name="connsiteY77" fmla="*/ 708209 h 4939827"/>
              <a:gd name="connsiteX78" fmla="*/ 11500105 w 12192000"/>
              <a:gd name="connsiteY78" fmla="*/ 735014 h 4939827"/>
              <a:gd name="connsiteX79" fmla="*/ 11621735 w 12192000"/>
              <a:gd name="connsiteY79" fmla="*/ 789584 h 4939827"/>
              <a:gd name="connsiteX80" fmla="*/ 11691200 w 12192000"/>
              <a:gd name="connsiteY80" fmla="*/ 867902 h 4939827"/>
              <a:gd name="connsiteX81" fmla="*/ 11819427 w 12192000"/>
              <a:gd name="connsiteY81" fmla="*/ 911634 h 4939827"/>
              <a:gd name="connsiteX82" fmla="*/ 11969720 w 12192000"/>
              <a:gd name="connsiteY82" fmla="*/ 964737 h 4939827"/>
              <a:gd name="connsiteX83" fmla="*/ 12055766 w 12192000"/>
              <a:gd name="connsiteY83" fmla="*/ 991268 h 4939827"/>
              <a:gd name="connsiteX84" fmla="*/ 12171539 w 12192000"/>
              <a:gd name="connsiteY84" fmla="*/ 995427 h 4939827"/>
              <a:gd name="connsiteX85" fmla="*/ 12187831 w 12192000"/>
              <a:gd name="connsiteY85" fmla="*/ 996580 h 4939827"/>
              <a:gd name="connsiteX86" fmla="*/ 12192000 w 12192000"/>
              <a:gd name="connsiteY86" fmla="*/ 996726 h 4939827"/>
              <a:gd name="connsiteX87" fmla="*/ 12192000 w 12192000"/>
              <a:gd name="connsiteY87" fmla="*/ 4939827 h 4939827"/>
              <a:gd name="connsiteX88" fmla="*/ 0 w 12192000"/>
              <a:gd name="connsiteY88" fmla="*/ 4939827 h 4939827"/>
              <a:gd name="connsiteX89" fmla="*/ 0 w 12192000"/>
              <a:gd name="connsiteY89" fmla="*/ 512043 h 4939827"/>
              <a:gd name="connsiteX90" fmla="*/ 7381 w 12192000"/>
              <a:gd name="connsiteY90" fmla="*/ 512580 h 4939827"/>
              <a:gd name="connsiteX91" fmla="*/ 100029 w 12192000"/>
              <a:gd name="connsiteY91" fmla="*/ 504758 h 4939827"/>
              <a:gd name="connsiteX92" fmla="*/ 155244 w 12192000"/>
              <a:gd name="connsiteY92" fmla="*/ 525130 h 4939827"/>
              <a:gd name="connsiteX93" fmla="*/ 254366 w 12192000"/>
              <a:gd name="connsiteY93" fmla="*/ 534449 h 4939827"/>
              <a:gd name="connsiteX94" fmla="*/ 447292 w 12192000"/>
              <a:gd name="connsiteY94" fmla="*/ 542725 h 4939827"/>
              <a:gd name="connsiteX95" fmla="*/ 628105 w 12192000"/>
              <a:gd name="connsiteY95" fmla="*/ 547853 h 4939827"/>
              <a:gd name="connsiteX96" fmla="*/ 783146 w 12192000"/>
              <a:gd name="connsiteY96" fmla="*/ 591799 h 4939827"/>
              <a:gd name="connsiteX97" fmla="*/ 1043676 w 12192000"/>
              <a:gd name="connsiteY97" fmla="*/ 591887 h 4939827"/>
              <a:gd name="connsiteX98" fmla="*/ 1281816 w 12192000"/>
              <a:gd name="connsiteY98" fmla="*/ 520946 h 4939827"/>
              <a:gd name="connsiteX99" fmla="*/ 1486347 w 12192000"/>
              <a:gd name="connsiteY99" fmla="*/ 487310 h 4939827"/>
              <a:gd name="connsiteX100" fmla="*/ 1568079 w 12192000"/>
              <a:gd name="connsiteY100" fmla="*/ 462531 h 4939827"/>
              <a:gd name="connsiteX101" fmla="*/ 1622516 w 12192000"/>
              <a:gd name="connsiteY101" fmla="*/ 466058 h 4939827"/>
              <a:gd name="connsiteX102" fmla="*/ 1655457 w 12192000"/>
              <a:gd name="connsiteY102" fmla="*/ 465359 h 4939827"/>
              <a:gd name="connsiteX103" fmla="*/ 1717454 w 12192000"/>
              <a:gd name="connsiteY103" fmla="*/ 417203 h 4939827"/>
              <a:gd name="connsiteX104" fmla="*/ 1913794 w 12192000"/>
              <a:gd name="connsiteY104" fmla="*/ 365255 h 4939827"/>
              <a:gd name="connsiteX105" fmla="*/ 2129762 w 12192000"/>
              <a:gd name="connsiteY105" fmla="*/ 367832 h 4939827"/>
              <a:gd name="connsiteX106" fmla="*/ 2376970 w 12192000"/>
              <a:gd name="connsiteY106" fmla="*/ 350129 h 4939827"/>
              <a:gd name="connsiteX107" fmla="*/ 2480155 w 12192000"/>
              <a:gd name="connsiteY107" fmla="*/ 359227 h 4939827"/>
              <a:gd name="connsiteX108" fmla="*/ 2586782 w 12192000"/>
              <a:gd name="connsiteY108" fmla="*/ 339352 h 4939827"/>
              <a:gd name="connsiteX109" fmla="*/ 2679617 w 12192000"/>
              <a:gd name="connsiteY109" fmla="*/ 305383 h 4939827"/>
              <a:gd name="connsiteX110" fmla="*/ 2788947 w 12192000"/>
              <a:gd name="connsiteY110" fmla="*/ 250375 h 4939827"/>
              <a:gd name="connsiteX111" fmla="*/ 2965530 w 12192000"/>
              <a:gd name="connsiteY111" fmla="*/ 245958 h 4939827"/>
              <a:gd name="connsiteX112" fmla="*/ 3103677 w 12192000"/>
              <a:gd name="connsiteY112" fmla="*/ 209527 h 4939827"/>
              <a:gd name="connsiteX113" fmla="*/ 3126759 w 12192000"/>
              <a:gd name="connsiteY113" fmla="*/ 211226 h 4939827"/>
              <a:gd name="connsiteX114" fmla="*/ 3164020 w 12192000"/>
              <a:gd name="connsiteY114" fmla="*/ 212779 h 4939827"/>
              <a:gd name="connsiteX115" fmla="*/ 3285019 w 12192000"/>
              <a:gd name="connsiteY115" fmla="*/ 220535 h 4939827"/>
              <a:gd name="connsiteX116" fmla="*/ 3365154 w 12192000"/>
              <a:gd name="connsiteY116" fmla="*/ 226416 h 4939827"/>
              <a:gd name="connsiteX117" fmla="*/ 3367507 w 12192000"/>
              <a:gd name="connsiteY117" fmla="*/ 225416 h 4939827"/>
              <a:gd name="connsiteX118" fmla="*/ 3387567 w 12192000"/>
              <a:gd name="connsiteY118" fmla="*/ 227103 h 4939827"/>
              <a:gd name="connsiteX119" fmla="*/ 3498001 w 12192000"/>
              <a:gd name="connsiteY119" fmla="*/ 231941 h 4939827"/>
              <a:gd name="connsiteX120" fmla="*/ 3561557 w 12192000"/>
              <a:gd name="connsiteY120" fmla="*/ 228095 h 4939827"/>
              <a:gd name="connsiteX121" fmla="*/ 3611920 w 12192000"/>
              <a:gd name="connsiteY121" fmla="*/ 218094 h 4939827"/>
              <a:gd name="connsiteX122" fmla="*/ 3620528 w 12192000"/>
              <a:gd name="connsiteY122" fmla="*/ 218788 h 4939827"/>
              <a:gd name="connsiteX123" fmla="*/ 3620766 w 12192000"/>
              <a:gd name="connsiteY123" fmla="*/ 218511 h 4939827"/>
              <a:gd name="connsiteX124" fmla="*/ 3629977 w 12192000"/>
              <a:gd name="connsiteY124" fmla="*/ 218664 h 4939827"/>
              <a:gd name="connsiteX125" fmla="*/ 3636217 w 12192000"/>
              <a:gd name="connsiteY125" fmla="*/ 220048 h 4939827"/>
              <a:gd name="connsiteX126" fmla="*/ 3709484 w 12192000"/>
              <a:gd name="connsiteY126" fmla="*/ 186927 h 4939827"/>
              <a:gd name="connsiteX127" fmla="*/ 3761342 w 12192000"/>
              <a:gd name="connsiteY127" fmla="*/ 177474 h 4939827"/>
              <a:gd name="connsiteX128" fmla="*/ 3799748 w 12192000"/>
              <a:gd name="connsiteY128" fmla="*/ 167154 h 4939827"/>
              <a:gd name="connsiteX129" fmla="*/ 3922756 w 12192000"/>
              <a:gd name="connsiteY129" fmla="*/ 194044 h 4939827"/>
              <a:gd name="connsiteX130" fmla="*/ 4028476 w 12192000"/>
              <a:gd name="connsiteY130" fmla="*/ 223679 h 4939827"/>
              <a:gd name="connsiteX131" fmla="*/ 4191582 w 12192000"/>
              <a:gd name="connsiteY131" fmla="*/ 238952 h 4939827"/>
              <a:gd name="connsiteX132" fmla="*/ 4251024 w 12192000"/>
              <a:gd name="connsiteY132" fmla="*/ 240874 h 4939827"/>
              <a:gd name="connsiteX133" fmla="*/ 4355275 w 12192000"/>
              <a:gd name="connsiteY133" fmla="*/ 260205 h 4939827"/>
              <a:gd name="connsiteX134" fmla="*/ 4423807 w 12192000"/>
              <a:gd name="connsiteY134" fmla="*/ 270366 h 4939827"/>
              <a:gd name="connsiteX135" fmla="*/ 4558432 w 12192000"/>
              <a:gd name="connsiteY135" fmla="*/ 269194 h 4939827"/>
              <a:gd name="connsiteX136" fmla="*/ 4635061 w 12192000"/>
              <a:gd name="connsiteY136" fmla="*/ 280682 h 4939827"/>
              <a:gd name="connsiteX137" fmla="*/ 4807427 w 12192000"/>
              <a:gd name="connsiteY137" fmla="*/ 276835 h 4939827"/>
              <a:gd name="connsiteX138" fmla="*/ 5028933 w 12192000"/>
              <a:gd name="connsiteY138" fmla="*/ 183887 h 4939827"/>
              <a:gd name="connsiteX139" fmla="*/ 5093642 w 12192000"/>
              <a:gd name="connsiteY139" fmla="*/ 177214 h 4939827"/>
              <a:gd name="connsiteX140" fmla="*/ 5102642 w 12192000"/>
              <a:gd name="connsiteY140" fmla="*/ 186816 h 4939827"/>
              <a:gd name="connsiteX141" fmla="*/ 5193590 w 12192000"/>
              <a:gd name="connsiteY141" fmla="*/ 156458 h 4939827"/>
              <a:gd name="connsiteX142" fmla="*/ 5323922 w 12192000"/>
              <a:gd name="connsiteY142" fmla="*/ 146332 h 4939827"/>
              <a:gd name="connsiteX143" fmla="*/ 5421860 w 12192000"/>
              <a:gd name="connsiteY143" fmla="*/ 167298 h 4939827"/>
              <a:gd name="connsiteX144" fmla="*/ 5476948 w 12192000"/>
              <a:gd name="connsiteY144" fmla="*/ 173249 h 4939827"/>
              <a:gd name="connsiteX145" fmla="*/ 5516842 w 12192000"/>
              <a:gd name="connsiteY145" fmla="*/ 184018 h 4939827"/>
              <a:gd name="connsiteX146" fmla="*/ 5619415 w 12192000"/>
              <a:gd name="connsiteY146" fmla="*/ 176781 h 4939827"/>
              <a:gd name="connsiteX147" fmla="*/ 5789867 w 12192000"/>
              <a:gd name="connsiteY147" fmla="*/ 150304 h 4939827"/>
              <a:gd name="connsiteX148" fmla="*/ 5825953 w 12192000"/>
              <a:gd name="connsiteY148" fmla="*/ 147907 h 4939827"/>
              <a:gd name="connsiteX149" fmla="*/ 5856168 w 12192000"/>
              <a:gd name="connsiteY149" fmla="*/ 158719 h 4939827"/>
              <a:gd name="connsiteX150" fmla="*/ 5862476 w 12192000"/>
              <a:gd name="connsiteY150" fmla="*/ 172447 h 4939827"/>
              <a:gd name="connsiteX151" fmla="*/ 5882195 w 12192000"/>
              <a:gd name="connsiteY151" fmla="*/ 173195 h 4939827"/>
              <a:gd name="connsiteX152" fmla="*/ 5887271 w 12192000"/>
              <a:gd name="connsiteY152" fmla="*/ 176084 h 4939827"/>
              <a:gd name="connsiteX153" fmla="*/ 5921577 w 12192000"/>
              <a:gd name="connsiteY153" fmla="*/ 169858 h 4939827"/>
              <a:gd name="connsiteX154" fmla="*/ 5983240 w 12192000"/>
              <a:gd name="connsiteY154" fmla="*/ 152755 h 4939827"/>
              <a:gd name="connsiteX155" fmla="*/ 6152287 w 12192000"/>
              <a:gd name="connsiteY155" fmla="*/ 116736 h 4939827"/>
              <a:gd name="connsiteX156" fmla="*/ 6415830 w 12192000"/>
              <a:gd name="connsiteY156" fmla="*/ 136006 h 4939827"/>
              <a:gd name="connsiteX157" fmla="*/ 6756965 w 12192000"/>
              <a:gd name="connsiteY157" fmla="*/ 57636 h 4939827"/>
              <a:gd name="connsiteX158" fmla="*/ 6819400 w 12192000"/>
              <a:gd name="connsiteY158" fmla="*/ 30742 h 4939827"/>
              <a:gd name="connsiteX159" fmla="*/ 6986370 w 12192000"/>
              <a:gd name="connsiteY159" fmla="*/ 12659 h 4939827"/>
              <a:gd name="connsiteX160" fmla="*/ 6989536 w 12192000"/>
              <a:gd name="connsiteY160" fmla="*/ 14528 h 4939827"/>
              <a:gd name="connsiteX161" fmla="*/ 7015933 w 12192000"/>
              <a:gd name="connsiteY161" fmla="*/ 9653 h 4939827"/>
              <a:gd name="connsiteX162" fmla="*/ 7020592 w 12192000"/>
              <a:gd name="connsiteY162" fmla="*/ 1651 h 4939827"/>
              <a:gd name="connsiteX163" fmla="*/ 7025905 w 12192000"/>
              <a:gd name="connsiteY163"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5983240 w 12192000"/>
              <a:gd name="connsiteY153" fmla="*/ 152755 h 4939827"/>
              <a:gd name="connsiteX154" fmla="*/ 6152287 w 12192000"/>
              <a:gd name="connsiteY154" fmla="*/ 116736 h 4939827"/>
              <a:gd name="connsiteX155" fmla="*/ 6415830 w 12192000"/>
              <a:gd name="connsiteY155" fmla="*/ 136006 h 4939827"/>
              <a:gd name="connsiteX156" fmla="*/ 6756965 w 12192000"/>
              <a:gd name="connsiteY156" fmla="*/ 57636 h 4939827"/>
              <a:gd name="connsiteX157" fmla="*/ 6819400 w 12192000"/>
              <a:gd name="connsiteY157" fmla="*/ 30742 h 4939827"/>
              <a:gd name="connsiteX158" fmla="*/ 6986370 w 12192000"/>
              <a:gd name="connsiteY158" fmla="*/ 12659 h 4939827"/>
              <a:gd name="connsiteX159" fmla="*/ 6989536 w 12192000"/>
              <a:gd name="connsiteY159" fmla="*/ 14528 h 4939827"/>
              <a:gd name="connsiteX160" fmla="*/ 7015933 w 12192000"/>
              <a:gd name="connsiteY160" fmla="*/ 9653 h 4939827"/>
              <a:gd name="connsiteX161" fmla="*/ 7020592 w 12192000"/>
              <a:gd name="connsiteY161" fmla="*/ 1651 h 4939827"/>
              <a:gd name="connsiteX162" fmla="*/ 7025905 w 12192000"/>
              <a:gd name="connsiteY162"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5983240 w 12192000"/>
              <a:gd name="connsiteY153" fmla="*/ 152755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5921577 w 12192000"/>
              <a:gd name="connsiteY152" fmla="*/ 169858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887271 w 12192000"/>
              <a:gd name="connsiteY151" fmla="*/ 176084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952585 w 12192000"/>
              <a:gd name="connsiteY151" fmla="*/ 161012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01067 w 12192000"/>
              <a:gd name="connsiteY31" fmla="*/ 270114 h 4939827"/>
              <a:gd name="connsiteX32" fmla="*/ 8672650 w 12192000"/>
              <a:gd name="connsiteY32" fmla="*/ 254821 h 4939827"/>
              <a:gd name="connsiteX33" fmla="*/ 8785543 w 12192000"/>
              <a:gd name="connsiteY33" fmla="*/ 263406 h 4939827"/>
              <a:gd name="connsiteX34" fmla="*/ 8830588 w 12192000"/>
              <a:gd name="connsiteY34" fmla="*/ 265483 h 4939827"/>
              <a:gd name="connsiteX35" fmla="*/ 8905142 w 12192000"/>
              <a:gd name="connsiteY35" fmla="*/ 264958 h 4939827"/>
              <a:gd name="connsiteX36" fmla="*/ 8968582 w 12192000"/>
              <a:gd name="connsiteY36" fmla="*/ 262728 h 4939827"/>
              <a:gd name="connsiteX37" fmla="*/ 8972994 w 12192000"/>
              <a:gd name="connsiteY37" fmla="*/ 263284 h 4939827"/>
              <a:gd name="connsiteX38" fmla="*/ 9004605 w 12192000"/>
              <a:gd name="connsiteY38" fmla="*/ 258041 h 4939827"/>
              <a:gd name="connsiteX39" fmla="*/ 9016165 w 12192000"/>
              <a:gd name="connsiteY39" fmla="*/ 261258 h 4939827"/>
              <a:gd name="connsiteX40" fmla="*/ 9043297 w 12192000"/>
              <a:gd name="connsiteY40" fmla="*/ 281547 h 4939827"/>
              <a:gd name="connsiteX41" fmla="*/ 9048315 w 12192000"/>
              <a:gd name="connsiteY41" fmla="*/ 279264 h 4939827"/>
              <a:gd name="connsiteX42" fmla="*/ 9054706 w 12192000"/>
              <a:gd name="connsiteY42" fmla="*/ 278538 h 4939827"/>
              <a:gd name="connsiteX43" fmla="*/ 9070919 w 12192000"/>
              <a:gd name="connsiteY43" fmla="*/ 281810 h 4939827"/>
              <a:gd name="connsiteX44" fmla="*/ 9076813 w 12192000"/>
              <a:gd name="connsiteY44" fmla="*/ 283909 h 4939827"/>
              <a:gd name="connsiteX45" fmla="*/ 9085871 w 12192000"/>
              <a:gd name="connsiteY45" fmla="*/ 285133 h 4939827"/>
              <a:gd name="connsiteX46" fmla="*/ 9086159 w 12192000"/>
              <a:gd name="connsiteY46" fmla="*/ 284887 h 4939827"/>
              <a:gd name="connsiteX47" fmla="*/ 9134606 w 12192000"/>
              <a:gd name="connsiteY47" fmla="*/ 288168 h 4939827"/>
              <a:gd name="connsiteX48" fmla="*/ 9195590 w 12192000"/>
              <a:gd name="connsiteY48" fmla="*/ 279568 h 4939827"/>
              <a:gd name="connsiteX49" fmla="*/ 9219336 w 12192000"/>
              <a:gd name="connsiteY49" fmla="*/ 278133 h 4939827"/>
              <a:gd name="connsiteX50" fmla="*/ 9232362 w 12192000"/>
              <a:gd name="connsiteY50" fmla="*/ 275894 h 4939827"/>
              <a:gd name="connsiteX51" fmla="*/ 9233396 w 12192000"/>
              <a:gd name="connsiteY51" fmla="*/ 274803 h 4939827"/>
              <a:gd name="connsiteX52" fmla="*/ 9256213 w 12192000"/>
              <a:gd name="connsiteY52" fmla="*/ 281576 h 4939827"/>
              <a:gd name="connsiteX53" fmla="*/ 9371484 w 12192000"/>
              <a:gd name="connsiteY53" fmla="*/ 329634 h 4939827"/>
              <a:gd name="connsiteX54" fmla="*/ 9404829 w 12192000"/>
              <a:gd name="connsiteY54" fmla="*/ 339038 h 4939827"/>
              <a:gd name="connsiteX55" fmla="*/ 9427021 w 12192000"/>
              <a:gd name="connsiteY55" fmla="*/ 358784 h 4939827"/>
              <a:gd name="connsiteX56" fmla="*/ 9670844 w 12192000"/>
              <a:gd name="connsiteY56" fmla="*/ 405128 h 4939827"/>
              <a:gd name="connsiteX57" fmla="*/ 9816083 w 12192000"/>
              <a:gd name="connsiteY57" fmla="*/ 416573 h 4939827"/>
              <a:gd name="connsiteX58" fmla="*/ 9936741 w 12192000"/>
              <a:gd name="connsiteY58" fmla="*/ 437044 h 4939827"/>
              <a:gd name="connsiteX59" fmla="*/ 10050093 w 12192000"/>
              <a:gd name="connsiteY59" fmla="*/ 443783 h 4939827"/>
              <a:gd name="connsiteX60" fmla="*/ 10130090 w 12192000"/>
              <a:gd name="connsiteY60" fmla="*/ 459520 h 4939827"/>
              <a:gd name="connsiteX61" fmla="*/ 10173456 w 12192000"/>
              <a:gd name="connsiteY61" fmla="*/ 457749 h 4939827"/>
              <a:gd name="connsiteX62" fmla="*/ 10218232 w 12192000"/>
              <a:gd name="connsiteY62" fmla="*/ 459820 h 4939827"/>
              <a:gd name="connsiteX63" fmla="*/ 10354176 w 12192000"/>
              <a:gd name="connsiteY63" fmla="*/ 471377 h 4939827"/>
              <a:gd name="connsiteX64" fmla="*/ 10430681 w 12192000"/>
              <a:gd name="connsiteY64" fmla="*/ 481226 h 4939827"/>
              <a:gd name="connsiteX65" fmla="*/ 10478169 w 12192000"/>
              <a:gd name="connsiteY65" fmla="*/ 481774 h 4939827"/>
              <a:gd name="connsiteX66" fmla="*/ 10540907 w 12192000"/>
              <a:gd name="connsiteY66" fmla="*/ 485607 h 4939827"/>
              <a:gd name="connsiteX67" fmla="*/ 10614941 w 12192000"/>
              <a:gd name="connsiteY67" fmla="*/ 487592 h 4939827"/>
              <a:gd name="connsiteX68" fmla="*/ 10674098 w 12192000"/>
              <a:gd name="connsiteY68" fmla="*/ 521656 h 4939827"/>
              <a:gd name="connsiteX69" fmla="*/ 10874834 w 12192000"/>
              <a:gd name="connsiteY69" fmla="*/ 574867 h 4939827"/>
              <a:gd name="connsiteX70" fmla="*/ 10944981 w 12192000"/>
              <a:gd name="connsiteY70" fmla="*/ 615042 h 4939827"/>
              <a:gd name="connsiteX71" fmla="*/ 11006376 w 12192000"/>
              <a:gd name="connsiteY71" fmla="*/ 645957 h 4939827"/>
              <a:gd name="connsiteX72" fmla="*/ 11076308 w 12192000"/>
              <a:gd name="connsiteY72" fmla="*/ 675698 h 4939827"/>
              <a:gd name="connsiteX73" fmla="*/ 11148789 w 12192000"/>
              <a:gd name="connsiteY73" fmla="*/ 685041 h 4939827"/>
              <a:gd name="connsiteX74" fmla="*/ 11249129 w 12192000"/>
              <a:gd name="connsiteY74" fmla="*/ 684218 h 4939827"/>
              <a:gd name="connsiteX75" fmla="*/ 11299915 w 12192000"/>
              <a:gd name="connsiteY75" fmla="*/ 692177 h 4939827"/>
              <a:gd name="connsiteX76" fmla="*/ 11386973 w 12192000"/>
              <a:gd name="connsiteY76" fmla="*/ 708209 h 4939827"/>
              <a:gd name="connsiteX77" fmla="*/ 11500105 w 12192000"/>
              <a:gd name="connsiteY77" fmla="*/ 735014 h 4939827"/>
              <a:gd name="connsiteX78" fmla="*/ 11621735 w 12192000"/>
              <a:gd name="connsiteY78" fmla="*/ 789584 h 4939827"/>
              <a:gd name="connsiteX79" fmla="*/ 11691200 w 12192000"/>
              <a:gd name="connsiteY79" fmla="*/ 867902 h 4939827"/>
              <a:gd name="connsiteX80" fmla="*/ 11819427 w 12192000"/>
              <a:gd name="connsiteY80" fmla="*/ 911634 h 4939827"/>
              <a:gd name="connsiteX81" fmla="*/ 11969720 w 12192000"/>
              <a:gd name="connsiteY81" fmla="*/ 964737 h 4939827"/>
              <a:gd name="connsiteX82" fmla="*/ 12055766 w 12192000"/>
              <a:gd name="connsiteY82" fmla="*/ 991268 h 4939827"/>
              <a:gd name="connsiteX83" fmla="*/ 12171539 w 12192000"/>
              <a:gd name="connsiteY83" fmla="*/ 995427 h 4939827"/>
              <a:gd name="connsiteX84" fmla="*/ 12187831 w 12192000"/>
              <a:gd name="connsiteY84" fmla="*/ 996580 h 4939827"/>
              <a:gd name="connsiteX85" fmla="*/ 12192000 w 12192000"/>
              <a:gd name="connsiteY85" fmla="*/ 996726 h 4939827"/>
              <a:gd name="connsiteX86" fmla="*/ 12192000 w 12192000"/>
              <a:gd name="connsiteY86" fmla="*/ 4939827 h 4939827"/>
              <a:gd name="connsiteX87" fmla="*/ 0 w 12192000"/>
              <a:gd name="connsiteY87" fmla="*/ 4939827 h 4939827"/>
              <a:gd name="connsiteX88" fmla="*/ 0 w 12192000"/>
              <a:gd name="connsiteY88" fmla="*/ 512043 h 4939827"/>
              <a:gd name="connsiteX89" fmla="*/ 7381 w 12192000"/>
              <a:gd name="connsiteY89" fmla="*/ 512580 h 4939827"/>
              <a:gd name="connsiteX90" fmla="*/ 100029 w 12192000"/>
              <a:gd name="connsiteY90" fmla="*/ 504758 h 4939827"/>
              <a:gd name="connsiteX91" fmla="*/ 155244 w 12192000"/>
              <a:gd name="connsiteY91" fmla="*/ 525130 h 4939827"/>
              <a:gd name="connsiteX92" fmla="*/ 254366 w 12192000"/>
              <a:gd name="connsiteY92" fmla="*/ 534449 h 4939827"/>
              <a:gd name="connsiteX93" fmla="*/ 447292 w 12192000"/>
              <a:gd name="connsiteY93" fmla="*/ 542725 h 4939827"/>
              <a:gd name="connsiteX94" fmla="*/ 628105 w 12192000"/>
              <a:gd name="connsiteY94" fmla="*/ 547853 h 4939827"/>
              <a:gd name="connsiteX95" fmla="*/ 783146 w 12192000"/>
              <a:gd name="connsiteY95" fmla="*/ 591799 h 4939827"/>
              <a:gd name="connsiteX96" fmla="*/ 1043676 w 12192000"/>
              <a:gd name="connsiteY96" fmla="*/ 591887 h 4939827"/>
              <a:gd name="connsiteX97" fmla="*/ 1281816 w 12192000"/>
              <a:gd name="connsiteY97" fmla="*/ 520946 h 4939827"/>
              <a:gd name="connsiteX98" fmla="*/ 1486347 w 12192000"/>
              <a:gd name="connsiteY98" fmla="*/ 487310 h 4939827"/>
              <a:gd name="connsiteX99" fmla="*/ 1568079 w 12192000"/>
              <a:gd name="connsiteY99" fmla="*/ 462531 h 4939827"/>
              <a:gd name="connsiteX100" fmla="*/ 1622516 w 12192000"/>
              <a:gd name="connsiteY100" fmla="*/ 466058 h 4939827"/>
              <a:gd name="connsiteX101" fmla="*/ 1655457 w 12192000"/>
              <a:gd name="connsiteY101" fmla="*/ 465359 h 4939827"/>
              <a:gd name="connsiteX102" fmla="*/ 1717454 w 12192000"/>
              <a:gd name="connsiteY102" fmla="*/ 417203 h 4939827"/>
              <a:gd name="connsiteX103" fmla="*/ 1913794 w 12192000"/>
              <a:gd name="connsiteY103" fmla="*/ 365255 h 4939827"/>
              <a:gd name="connsiteX104" fmla="*/ 2129762 w 12192000"/>
              <a:gd name="connsiteY104" fmla="*/ 367832 h 4939827"/>
              <a:gd name="connsiteX105" fmla="*/ 2376970 w 12192000"/>
              <a:gd name="connsiteY105" fmla="*/ 350129 h 4939827"/>
              <a:gd name="connsiteX106" fmla="*/ 2480155 w 12192000"/>
              <a:gd name="connsiteY106" fmla="*/ 359227 h 4939827"/>
              <a:gd name="connsiteX107" fmla="*/ 2586782 w 12192000"/>
              <a:gd name="connsiteY107" fmla="*/ 339352 h 4939827"/>
              <a:gd name="connsiteX108" fmla="*/ 2679617 w 12192000"/>
              <a:gd name="connsiteY108" fmla="*/ 305383 h 4939827"/>
              <a:gd name="connsiteX109" fmla="*/ 2788947 w 12192000"/>
              <a:gd name="connsiteY109" fmla="*/ 250375 h 4939827"/>
              <a:gd name="connsiteX110" fmla="*/ 2965530 w 12192000"/>
              <a:gd name="connsiteY110" fmla="*/ 245958 h 4939827"/>
              <a:gd name="connsiteX111" fmla="*/ 3103677 w 12192000"/>
              <a:gd name="connsiteY111" fmla="*/ 209527 h 4939827"/>
              <a:gd name="connsiteX112" fmla="*/ 3126759 w 12192000"/>
              <a:gd name="connsiteY112" fmla="*/ 211226 h 4939827"/>
              <a:gd name="connsiteX113" fmla="*/ 3164020 w 12192000"/>
              <a:gd name="connsiteY113" fmla="*/ 212779 h 4939827"/>
              <a:gd name="connsiteX114" fmla="*/ 3285019 w 12192000"/>
              <a:gd name="connsiteY114" fmla="*/ 220535 h 4939827"/>
              <a:gd name="connsiteX115" fmla="*/ 3365154 w 12192000"/>
              <a:gd name="connsiteY115" fmla="*/ 226416 h 4939827"/>
              <a:gd name="connsiteX116" fmla="*/ 3367507 w 12192000"/>
              <a:gd name="connsiteY116" fmla="*/ 225416 h 4939827"/>
              <a:gd name="connsiteX117" fmla="*/ 3387567 w 12192000"/>
              <a:gd name="connsiteY117" fmla="*/ 227103 h 4939827"/>
              <a:gd name="connsiteX118" fmla="*/ 3498001 w 12192000"/>
              <a:gd name="connsiteY118" fmla="*/ 231941 h 4939827"/>
              <a:gd name="connsiteX119" fmla="*/ 3561557 w 12192000"/>
              <a:gd name="connsiteY119" fmla="*/ 228095 h 4939827"/>
              <a:gd name="connsiteX120" fmla="*/ 3611920 w 12192000"/>
              <a:gd name="connsiteY120" fmla="*/ 218094 h 4939827"/>
              <a:gd name="connsiteX121" fmla="*/ 3620528 w 12192000"/>
              <a:gd name="connsiteY121" fmla="*/ 218788 h 4939827"/>
              <a:gd name="connsiteX122" fmla="*/ 3620766 w 12192000"/>
              <a:gd name="connsiteY122" fmla="*/ 218511 h 4939827"/>
              <a:gd name="connsiteX123" fmla="*/ 3629977 w 12192000"/>
              <a:gd name="connsiteY123" fmla="*/ 218664 h 4939827"/>
              <a:gd name="connsiteX124" fmla="*/ 3636217 w 12192000"/>
              <a:gd name="connsiteY124" fmla="*/ 220048 h 4939827"/>
              <a:gd name="connsiteX125" fmla="*/ 3709484 w 12192000"/>
              <a:gd name="connsiteY125" fmla="*/ 186927 h 4939827"/>
              <a:gd name="connsiteX126" fmla="*/ 3761342 w 12192000"/>
              <a:gd name="connsiteY126" fmla="*/ 177474 h 4939827"/>
              <a:gd name="connsiteX127" fmla="*/ 3799748 w 12192000"/>
              <a:gd name="connsiteY127" fmla="*/ 167154 h 4939827"/>
              <a:gd name="connsiteX128" fmla="*/ 3922756 w 12192000"/>
              <a:gd name="connsiteY128" fmla="*/ 194044 h 4939827"/>
              <a:gd name="connsiteX129" fmla="*/ 4028476 w 12192000"/>
              <a:gd name="connsiteY129" fmla="*/ 223679 h 4939827"/>
              <a:gd name="connsiteX130" fmla="*/ 4191582 w 12192000"/>
              <a:gd name="connsiteY130" fmla="*/ 238952 h 4939827"/>
              <a:gd name="connsiteX131" fmla="*/ 4251024 w 12192000"/>
              <a:gd name="connsiteY131" fmla="*/ 240874 h 4939827"/>
              <a:gd name="connsiteX132" fmla="*/ 4355275 w 12192000"/>
              <a:gd name="connsiteY132" fmla="*/ 260205 h 4939827"/>
              <a:gd name="connsiteX133" fmla="*/ 4423807 w 12192000"/>
              <a:gd name="connsiteY133" fmla="*/ 270366 h 4939827"/>
              <a:gd name="connsiteX134" fmla="*/ 4558432 w 12192000"/>
              <a:gd name="connsiteY134" fmla="*/ 269194 h 4939827"/>
              <a:gd name="connsiteX135" fmla="*/ 4635061 w 12192000"/>
              <a:gd name="connsiteY135" fmla="*/ 280682 h 4939827"/>
              <a:gd name="connsiteX136" fmla="*/ 4807427 w 12192000"/>
              <a:gd name="connsiteY136" fmla="*/ 276835 h 4939827"/>
              <a:gd name="connsiteX137" fmla="*/ 5028933 w 12192000"/>
              <a:gd name="connsiteY137" fmla="*/ 183887 h 4939827"/>
              <a:gd name="connsiteX138" fmla="*/ 5093642 w 12192000"/>
              <a:gd name="connsiteY138" fmla="*/ 177214 h 4939827"/>
              <a:gd name="connsiteX139" fmla="*/ 5102642 w 12192000"/>
              <a:gd name="connsiteY139" fmla="*/ 186816 h 4939827"/>
              <a:gd name="connsiteX140" fmla="*/ 5193590 w 12192000"/>
              <a:gd name="connsiteY140" fmla="*/ 156458 h 4939827"/>
              <a:gd name="connsiteX141" fmla="*/ 5323922 w 12192000"/>
              <a:gd name="connsiteY141" fmla="*/ 146332 h 4939827"/>
              <a:gd name="connsiteX142" fmla="*/ 5421860 w 12192000"/>
              <a:gd name="connsiteY142" fmla="*/ 167298 h 4939827"/>
              <a:gd name="connsiteX143" fmla="*/ 5476948 w 12192000"/>
              <a:gd name="connsiteY143" fmla="*/ 173249 h 4939827"/>
              <a:gd name="connsiteX144" fmla="*/ 5516842 w 12192000"/>
              <a:gd name="connsiteY144" fmla="*/ 184018 h 4939827"/>
              <a:gd name="connsiteX145" fmla="*/ 5619415 w 12192000"/>
              <a:gd name="connsiteY145" fmla="*/ 176781 h 4939827"/>
              <a:gd name="connsiteX146" fmla="*/ 5789867 w 12192000"/>
              <a:gd name="connsiteY146" fmla="*/ 150304 h 4939827"/>
              <a:gd name="connsiteX147" fmla="*/ 5825953 w 12192000"/>
              <a:gd name="connsiteY147" fmla="*/ 147907 h 4939827"/>
              <a:gd name="connsiteX148" fmla="*/ 5856168 w 12192000"/>
              <a:gd name="connsiteY148" fmla="*/ 158719 h 4939827"/>
              <a:gd name="connsiteX149" fmla="*/ 5862476 w 12192000"/>
              <a:gd name="connsiteY149" fmla="*/ 172447 h 4939827"/>
              <a:gd name="connsiteX150" fmla="*/ 5882195 w 12192000"/>
              <a:gd name="connsiteY150" fmla="*/ 173195 h 4939827"/>
              <a:gd name="connsiteX151" fmla="*/ 5952585 w 12192000"/>
              <a:gd name="connsiteY151" fmla="*/ 161012 h 4939827"/>
              <a:gd name="connsiteX152" fmla="*/ 6001964 w 12192000"/>
              <a:gd name="connsiteY152" fmla="*/ 154786 h 4939827"/>
              <a:gd name="connsiteX153" fmla="*/ 6184207 w 12192000"/>
              <a:gd name="connsiteY153" fmla="*/ 132658 h 4939827"/>
              <a:gd name="connsiteX154" fmla="*/ 6415830 w 12192000"/>
              <a:gd name="connsiteY154" fmla="*/ 136006 h 4939827"/>
              <a:gd name="connsiteX155" fmla="*/ 6756965 w 12192000"/>
              <a:gd name="connsiteY155" fmla="*/ 57636 h 4939827"/>
              <a:gd name="connsiteX156" fmla="*/ 6819400 w 12192000"/>
              <a:gd name="connsiteY156" fmla="*/ 30742 h 4939827"/>
              <a:gd name="connsiteX157" fmla="*/ 6986370 w 12192000"/>
              <a:gd name="connsiteY157" fmla="*/ 12659 h 4939827"/>
              <a:gd name="connsiteX158" fmla="*/ 6989536 w 12192000"/>
              <a:gd name="connsiteY158" fmla="*/ 14528 h 4939827"/>
              <a:gd name="connsiteX159" fmla="*/ 7015933 w 12192000"/>
              <a:gd name="connsiteY159" fmla="*/ 9653 h 4939827"/>
              <a:gd name="connsiteX160" fmla="*/ 7020592 w 12192000"/>
              <a:gd name="connsiteY160" fmla="*/ 1651 h 4939827"/>
              <a:gd name="connsiteX161" fmla="*/ 7025905 w 12192000"/>
              <a:gd name="connsiteY161"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33396 w 12192000"/>
              <a:gd name="connsiteY50" fmla="*/ 274803 h 4939827"/>
              <a:gd name="connsiteX51" fmla="*/ 9256213 w 12192000"/>
              <a:gd name="connsiteY51" fmla="*/ 281576 h 4939827"/>
              <a:gd name="connsiteX52" fmla="*/ 9371484 w 12192000"/>
              <a:gd name="connsiteY52" fmla="*/ 329634 h 4939827"/>
              <a:gd name="connsiteX53" fmla="*/ 9404829 w 12192000"/>
              <a:gd name="connsiteY53" fmla="*/ 339038 h 4939827"/>
              <a:gd name="connsiteX54" fmla="*/ 9427021 w 12192000"/>
              <a:gd name="connsiteY54" fmla="*/ 358784 h 4939827"/>
              <a:gd name="connsiteX55" fmla="*/ 9670844 w 12192000"/>
              <a:gd name="connsiteY55" fmla="*/ 405128 h 4939827"/>
              <a:gd name="connsiteX56" fmla="*/ 9816083 w 12192000"/>
              <a:gd name="connsiteY56" fmla="*/ 416573 h 4939827"/>
              <a:gd name="connsiteX57" fmla="*/ 9936741 w 12192000"/>
              <a:gd name="connsiteY57" fmla="*/ 437044 h 4939827"/>
              <a:gd name="connsiteX58" fmla="*/ 10050093 w 12192000"/>
              <a:gd name="connsiteY58" fmla="*/ 443783 h 4939827"/>
              <a:gd name="connsiteX59" fmla="*/ 10130090 w 12192000"/>
              <a:gd name="connsiteY59" fmla="*/ 459520 h 4939827"/>
              <a:gd name="connsiteX60" fmla="*/ 10173456 w 12192000"/>
              <a:gd name="connsiteY60" fmla="*/ 457749 h 4939827"/>
              <a:gd name="connsiteX61" fmla="*/ 10218232 w 12192000"/>
              <a:gd name="connsiteY61" fmla="*/ 459820 h 4939827"/>
              <a:gd name="connsiteX62" fmla="*/ 10354176 w 12192000"/>
              <a:gd name="connsiteY62" fmla="*/ 471377 h 4939827"/>
              <a:gd name="connsiteX63" fmla="*/ 10430681 w 12192000"/>
              <a:gd name="connsiteY63" fmla="*/ 481226 h 4939827"/>
              <a:gd name="connsiteX64" fmla="*/ 10478169 w 12192000"/>
              <a:gd name="connsiteY64" fmla="*/ 481774 h 4939827"/>
              <a:gd name="connsiteX65" fmla="*/ 10540907 w 12192000"/>
              <a:gd name="connsiteY65" fmla="*/ 485607 h 4939827"/>
              <a:gd name="connsiteX66" fmla="*/ 10614941 w 12192000"/>
              <a:gd name="connsiteY66" fmla="*/ 487592 h 4939827"/>
              <a:gd name="connsiteX67" fmla="*/ 10674098 w 12192000"/>
              <a:gd name="connsiteY67" fmla="*/ 521656 h 4939827"/>
              <a:gd name="connsiteX68" fmla="*/ 10874834 w 12192000"/>
              <a:gd name="connsiteY68" fmla="*/ 574867 h 4939827"/>
              <a:gd name="connsiteX69" fmla="*/ 10944981 w 12192000"/>
              <a:gd name="connsiteY69" fmla="*/ 615042 h 4939827"/>
              <a:gd name="connsiteX70" fmla="*/ 11006376 w 12192000"/>
              <a:gd name="connsiteY70" fmla="*/ 645957 h 4939827"/>
              <a:gd name="connsiteX71" fmla="*/ 11076308 w 12192000"/>
              <a:gd name="connsiteY71" fmla="*/ 675698 h 4939827"/>
              <a:gd name="connsiteX72" fmla="*/ 11148789 w 12192000"/>
              <a:gd name="connsiteY72" fmla="*/ 685041 h 4939827"/>
              <a:gd name="connsiteX73" fmla="*/ 11249129 w 12192000"/>
              <a:gd name="connsiteY73" fmla="*/ 684218 h 4939827"/>
              <a:gd name="connsiteX74" fmla="*/ 11299915 w 12192000"/>
              <a:gd name="connsiteY74" fmla="*/ 692177 h 4939827"/>
              <a:gd name="connsiteX75" fmla="*/ 11386973 w 12192000"/>
              <a:gd name="connsiteY75" fmla="*/ 708209 h 4939827"/>
              <a:gd name="connsiteX76" fmla="*/ 11500105 w 12192000"/>
              <a:gd name="connsiteY76" fmla="*/ 735014 h 4939827"/>
              <a:gd name="connsiteX77" fmla="*/ 11621735 w 12192000"/>
              <a:gd name="connsiteY77" fmla="*/ 789584 h 4939827"/>
              <a:gd name="connsiteX78" fmla="*/ 11691200 w 12192000"/>
              <a:gd name="connsiteY78" fmla="*/ 867902 h 4939827"/>
              <a:gd name="connsiteX79" fmla="*/ 11819427 w 12192000"/>
              <a:gd name="connsiteY79" fmla="*/ 911634 h 4939827"/>
              <a:gd name="connsiteX80" fmla="*/ 11969720 w 12192000"/>
              <a:gd name="connsiteY80" fmla="*/ 964737 h 4939827"/>
              <a:gd name="connsiteX81" fmla="*/ 12055766 w 12192000"/>
              <a:gd name="connsiteY81" fmla="*/ 991268 h 4939827"/>
              <a:gd name="connsiteX82" fmla="*/ 12171539 w 12192000"/>
              <a:gd name="connsiteY82" fmla="*/ 995427 h 4939827"/>
              <a:gd name="connsiteX83" fmla="*/ 12187831 w 12192000"/>
              <a:gd name="connsiteY83" fmla="*/ 996580 h 4939827"/>
              <a:gd name="connsiteX84" fmla="*/ 12192000 w 12192000"/>
              <a:gd name="connsiteY84" fmla="*/ 996726 h 4939827"/>
              <a:gd name="connsiteX85" fmla="*/ 12192000 w 12192000"/>
              <a:gd name="connsiteY85" fmla="*/ 4939827 h 4939827"/>
              <a:gd name="connsiteX86" fmla="*/ 0 w 12192000"/>
              <a:gd name="connsiteY86" fmla="*/ 4939827 h 4939827"/>
              <a:gd name="connsiteX87" fmla="*/ 0 w 12192000"/>
              <a:gd name="connsiteY87" fmla="*/ 512043 h 4939827"/>
              <a:gd name="connsiteX88" fmla="*/ 7381 w 12192000"/>
              <a:gd name="connsiteY88" fmla="*/ 512580 h 4939827"/>
              <a:gd name="connsiteX89" fmla="*/ 100029 w 12192000"/>
              <a:gd name="connsiteY89" fmla="*/ 504758 h 4939827"/>
              <a:gd name="connsiteX90" fmla="*/ 155244 w 12192000"/>
              <a:gd name="connsiteY90" fmla="*/ 525130 h 4939827"/>
              <a:gd name="connsiteX91" fmla="*/ 254366 w 12192000"/>
              <a:gd name="connsiteY91" fmla="*/ 534449 h 4939827"/>
              <a:gd name="connsiteX92" fmla="*/ 447292 w 12192000"/>
              <a:gd name="connsiteY92" fmla="*/ 542725 h 4939827"/>
              <a:gd name="connsiteX93" fmla="*/ 628105 w 12192000"/>
              <a:gd name="connsiteY93" fmla="*/ 547853 h 4939827"/>
              <a:gd name="connsiteX94" fmla="*/ 783146 w 12192000"/>
              <a:gd name="connsiteY94" fmla="*/ 591799 h 4939827"/>
              <a:gd name="connsiteX95" fmla="*/ 1043676 w 12192000"/>
              <a:gd name="connsiteY95" fmla="*/ 591887 h 4939827"/>
              <a:gd name="connsiteX96" fmla="*/ 1281816 w 12192000"/>
              <a:gd name="connsiteY96" fmla="*/ 520946 h 4939827"/>
              <a:gd name="connsiteX97" fmla="*/ 1486347 w 12192000"/>
              <a:gd name="connsiteY97" fmla="*/ 487310 h 4939827"/>
              <a:gd name="connsiteX98" fmla="*/ 1568079 w 12192000"/>
              <a:gd name="connsiteY98" fmla="*/ 462531 h 4939827"/>
              <a:gd name="connsiteX99" fmla="*/ 1622516 w 12192000"/>
              <a:gd name="connsiteY99" fmla="*/ 466058 h 4939827"/>
              <a:gd name="connsiteX100" fmla="*/ 1655457 w 12192000"/>
              <a:gd name="connsiteY100" fmla="*/ 465359 h 4939827"/>
              <a:gd name="connsiteX101" fmla="*/ 1717454 w 12192000"/>
              <a:gd name="connsiteY101" fmla="*/ 417203 h 4939827"/>
              <a:gd name="connsiteX102" fmla="*/ 1913794 w 12192000"/>
              <a:gd name="connsiteY102" fmla="*/ 365255 h 4939827"/>
              <a:gd name="connsiteX103" fmla="*/ 2129762 w 12192000"/>
              <a:gd name="connsiteY103" fmla="*/ 367832 h 4939827"/>
              <a:gd name="connsiteX104" fmla="*/ 2376970 w 12192000"/>
              <a:gd name="connsiteY104" fmla="*/ 350129 h 4939827"/>
              <a:gd name="connsiteX105" fmla="*/ 2480155 w 12192000"/>
              <a:gd name="connsiteY105" fmla="*/ 359227 h 4939827"/>
              <a:gd name="connsiteX106" fmla="*/ 2586782 w 12192000"/>
              <a:gd name="connsiteY106" fmla="*/ 339352 h 4939827"/>
              <a:gd name="connsiteX107" fmla="*/ 2679617 w 12192000"/>
              <a:gd name="connsiteY107" fmla="*/ 305383 h 4939827"/>
              <a:gd name="connsiteX108" fmla="*/ 2788947 w 12192000"/>
              <a:gd name="connsiteY108" fmla="*/ 250375 h 4939827"/>
              <a:gd name="connsiteX109" fmla="*/ 2965530 w 12192000"/>
              <a:gd name="connsiteY109" fmla="*/ 245958 h 4939827"/>
              <a:gd name="connsiteX110" fmla="*/ 3103677 w 12192000"/>
              <a:gd name="connsiteY110" fmla="*/ 209527 h 4939827"/>
              <a:gd name="connsiteX111" fmla="*/ 3126759 w 12192000"/>
              <a:gd name="connsiteY111" fmla="*/ 211226 h 4939827"/>
              <a:gd name="connsiteX112" fmla="*/ 3164020 w 12192000"/>
              <a:gd name="connsiteY112" fmla="*/ 212779 h 4939827"/>
              <a:gd name="connsiteX113" fmla="*/ 3285019 w 12192000"/>
              <a:gd name="connsiteY113" fmla="*/ 220535 h 4939827"/>
              <a:gd name="connsiteX114" fmla="*/ 3365154 w 12192000"/>
              <a:gd name="connsiteY114" fmla="*/ 226416 h 4939827"/>
              <a:gd name="connsiteX115" fmla="*/ 3367507 w 12192000"/>
              <a:gd name="connsiteY115" fmla="*/ 225416 h 4939827"/>
              <a:gd name="connsiteX116" fmla="*/ 3387567 w 12192000"/>
              <a:gd name="connsiteY116" fmla="*/ 227103 h 4939827"/>
              <a:gd name="connsiteX117" fmla="*/ 3498001 w 12192000"/>
              <a:gd name="connsiteY117" fmla="*/ 231941 h 4939827"/>
              <a:gd name="connsiteX118" fmla="*/ 3561557 w 12192000"/>
              <a:gd name="connsiteY118" fmla="*/ 228095 h 4939827"/>
              <a:gd name="connsiteX119" fmla="*/ 3611920 w 12192000"/>
              <a:gd name="connsiteY119" fmla="*/ 218094 h 4939827"/>
              <a:gd name="connsiteX120" fmla="*/ 3620528 w 12192000"/>
              <a:gd name="connsiteY120" fmla="*/ 218788 h 4939827"/>
              <a:gd name="connsiteX121" fmla="*/ 3620766 w 12192000"/>
              <a:gd name="connsiteY121" fmla="*/ 218511 h 4939827"/>
              <a:gd name="connsiteX122" fmla="*/ 3629977 w 12192000"/>
              <a:gd name="connsiteY122" fmla="*/ 218664 h 4939827"/>
              <a:gd name="connsiteX123" fmla="*/ 3636217 w 12192000"/>
              <a:gd name="connsiteY123" fmla="*/ 220048 h 4939827"/>
              <a:gd name="connsiteX124" fmla="*/ 3709484 w 12192000"/>
              <a:gd name="connsiteY124" fmla="*/ 186927 h 4939827"/>
              <a:gd name="connsiteX125" fmla="*/ 3761342 w 12192000"/>
              <a:gd name="connsiteY125" fmla="*/ 177474 h 4939827"/>
              <a:gd name="connsiteX126" fmla="*/ 3799748 w 12192000"/>
              <a:gd name="connsiteY126" fmla="*/ 167154 h 4939827"/>
              <a:gd name="connsiteX127" fmla="*/ 3922756 w 12192000"/>
              <a:gd name="connsiteY127" fmla="*/ 194044 h 4939827"/>
              <a:gd name="connsiteX128" fmla="*/ 4028476 w 12192000"/>
              <a:gd name="connsiteY128" fmla="*/ 223679 h 4939827"/>
              <a:gd name="connsiteX129" fmla="*/ 4191582 w 12192000"/>
              <a:gd name="connsiteY129" fmla="*/ 238952 h 4939827"/>
              <a:gd name="connsiteX130" fmla="*/ 4251024 w 12192000"/>
              <a:gd name="connsiteY130" fmla="*/ 240874 h 4939827"/>
              <a:gd name="connsiteX131" fmla="*/ 4355275 w 12192000"/>
              <a:gd name="connsiteY131" fmla="*/ 260205 h 4939827"/>
              <a:gd name="connsiteX132" fmla="*/ 4423807 w 12192000"/>
              <a:gd name="connsiteY132" fmla="*/ 270366 h 4939827"/>
              <a:gd name="connsiteX133" fmla="*/ 4558432 w 12192000"/>
              <a:gd name="connsiteY133" fmla="*/ 269194 h 4939827"/>
              <a:gd name="connsiteX134" fmla="*/ 4635061 w 12192000"/>
              <a:gd name="connsiteY134" fmla="*/ 280682 h 4939827"/>
              <a:gd name="connsiteX135" fmla="*/ 4807427 w 12192000"/>
              <a:gd name="connsiteY135" fmla="*/ 276835 h 4939827"/>
              <a:gd name="connsiteX136" fmla="*/ 5028933 w 12192000"/>
              <a:gd name="connsiteY136" fmla="*/ 183887 h 4939827"/>
              <a:gd name="connsiteX137" fmla="*/ 5093642 w 12192000"/>
              <a:gd name="connsiteY137" fmla="*/ 177214 h 4939827"/>
              <a:gd name="connsiteX138" fmla="*/ 5102642 w 12192000"/>
              <a:gd name="connsiteY138" fmla="*/ 186816 h 4939827"/>
              <a:gd name="connsiteX139" fmla="*/ 5193590 w 12192000"/>
              <a:gd name="connsiteY139" fmla="*/ 156458 h 4939827"/>
              <a:gd name="connsiteX140" fmla="*/ 5323922 w 12192000"/>
              <a:gd name="connsiteY140" fmla="*/ 146332 h 4939827"/>
              <a:gd name="connsiteX141" fmla="*/ 5421860 w 12192000"/>
              <a:gd name="connsiteY141" fmla="*/ 167298 h 4939827"/>
              <a:gd name="connsiteX142" fmla="*/ 5476948 w 12192000"/>
              <a:gd name="connsiteY142" fmla="*/ 173249 h 4939827"/>
              <a:gd name="connsiteX143" fmla="*/ 5516842 w 12192000"/>
              <a:gd name="connsiteY143" fmla="*/ 184018 h 4939827"/>
              <a:gd name="connsiteX144" fmla="*/ 5619415 w 12192000"/>
              <a:gd name="connsiteY144" fmla="*/ 176781 h 4939827"/>
              <a:gd name="connsiteX145" fmla="*/ 5789867 w 12192000"/>
              <a:gd name="connsiteY145" fmla="*/ 150304 h 4939827"/>
              <a:gd name="connsiteX146" fmla="*/ 5825953 w 12192000"/>
              <a:gd name="connsiteY146" fmla="*/ 147907 h 4939827"/>
              <a:gd name="connsiteX147" fmla="*/ 5856168 w 12192000"/>
              <a:gd name="connsiteY147" fmla="*/ 158719 h 4939827"/>
              <a:gd name="connsiteX148" fmla="*/ 5862476 w 12192000"/>
              <a:gd name="connsiteY148" fmla="*/ 172447 h 4939827"/>
              <a:gd name="connsiteX149" fmla="*/ 5882195 w 12192000"/>
              <a:gd name="connsiteY149" fmla="*/ 173195 h 4939827"/>
              <a:gd name="connsiteX150" fmla="*/ 5952585 w 12192000"/>
              <a:gd name="connsiteY150" fmla="*/ 161012 h 4939827"/>
              <a:gd name="connsiteX151" fmla="*/ 6001964 w 12192000"/>
              <a:gd name="connsiteY151" fmla="*/ 154786 h 4939827"/>
              <a:gd name="connsiteX152" fmla="*/ 6184207 w 12192000"/>
              <a:gd name="connsiteY152" fmla="*/ 132658 h 4939827"/>
              <a:gd name="connsiteX153" fmla="*/ 6415830 w 12192000"/>
              <a:gd name="connsiteY153" fmla="*/ 136006 h 4939827"/>
              <a:gd name="connsiteX154" fmla="*/ 6756965 w 12192000"/>
              <a:gd name="connsiteY154" fmla="*/ 57636 h 4939827"/>
              <a:gd name="connsiteX155" fmla="*/ 6819400 w 12192000"/>
              <a:gd name="connsiteY155" fmla="*/ 30742 h 4939827"/>
              <a:gd name="connsiteX156" fmla="*/ 6986370 w 12192000"/>
              <a:gd name="connsiteY156" fmla="*/ 12659 h 4939827"/>
              <a:gd name="connsiteX157" fmla="*/ 6989536 w 12192000"/>
              <a:gd name="connsiteY157" fmla="*/ 14528 h 4939827"/>
              <a:gd name="connsiteX158" fmla="*/ 7015933 w 12192000"/>
              <a:gd name="connsiteY158" fmla="*/ 9653 h 4939827"/>
              <a:gd name="connsiteX159" fmla="*/ 7020592 w 12192000"/>
              <a:gd name="connsiteY159" fmla="*/ 1651 h 4939827"/>
              <a:gd name="connsiteX160" fmla="*/ 7025905 w 12192000"/>
              <a:gd name="connsiteY160"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33396 w 12192000"/>
              <a:gd name="connsiteY50" fmla="*/ 274803 h 4939827"/>
              <a:gd name="connsiteX51" fmla="*/ 9371484 w 12192000"/>
              <a:gd name="connsiteY51" fmla="*/ 329634 h 4939827"/>
              <a:gd name="connsiteX52" fmla="*/ 9404829 w 12192000"/>
              <a:gd name="connsiteY52" fmla="*/ 339038 h 4939827"/>
              <a:gd name="connsiteX53" fmla="*/ 9427021 w 12192000"/>
              <a:gd name="connsiteY53" fmla="*/ 358784 h 4939827"/>
              <a:gd name="connsiteX54" fmla="*/ 9670844 w 12192000"/>
              <a:gd name="connsiteY54" fmla="*/ 405128 h 4939827"/>
              <a:gd name="connsiteX55" fmla="*/ 9816083 w 12192000"/>
              <a:gd name="connsiteY55" fmla="*/ 416573 h 4939827"/>
              <a:gd name="connsiteX56" fmla="*/ 9936741 w 12192000"/>
              <a:gd name="connsiteY56" fmla="*/ 437044 h 4939827"/>
              <a:gd name="connsiteX57" fmla="*/ 10050093 w 12192000"/>
              <a:gd name="connsiteY57" fmla="*/ 443783 h 4939827"/>
              <a:gd name="connsiteX58" fmla="*/ 10130090 w 12192000"/>
              <a:gd name="connsiteY58" fmla="*/ 459520 h 4939827"/>
              <a:gd name="connsiteX59" fmla="*/ 10173456 w 12192000"/>
              <a:gd name="connsiteY59" fmla="*/ 457749 h 4939827"/>
              <a:gd name="connsiteX60" fmla="*/ 10218232 w 12192000"/>
              <a:gd name="connsiteY60" fmla="*/ 459820 h 4939827"/>
              <a:gd name="connsiteX61" fmla="*/ 10354176 w 12192000"/>
              <a:gd name="connsiteY61" fmla="*/ 471377 h 4939827"/>
              <a:gd name="connsiteX62" fmla="*/ 10430681 w 12192000"/>
              <a:gd name="connsiteY62" fmla="*/ 481226 h 4939827"/>
              <a:gd name="connsiteX63" fmla="*/ 10478169 w 12192000"/>
              <a:gd name="connsiteY63" fmla="*/ 481774 h 4939827"/>
              <a:gd name="connsiteX64" fmla="*/ 10540907 w 12192000"/>
              <a:gd name="connsiteY64" fmla="*/ 485607 h 4939827"/>
              <a:gd name="connsiteX65" fmla="*/ 10614941 w 12192000"/>
              <a:gd name="connsiteY65" fmla="*/ 487592 h 4939827"/>
              <a:gd name="connsiteX66" fmla="*/ 10674098 w 12192000"/>
              <a:gd name="connsiteY66" fmla="*/ 521656 h 4939827"/>
              <a:gd name="connsiteX67" fmla="*/ 10874834 w 12192000"/>
              <a:gd name="connsiteY67" fmla="*/ 574867 h 4939827"/>
              <a:gd name="connsiteX68" fmla="*/ 10944981 w 12192000"/>
              <a:gd name="connsiteY68" fmla="*/ 615042 h 4939827"/>
              <a:gd name="connsiteX69" fmla="*/ 11006376 w 12192000"/>
              <a:gd name="connsiteY69" fmla="*/ 645957 h 4939827"/>
              <a:gd name="connsiteX70" fmla="*/ 11076308 w 12192000"/>
              <a:gd name="connsiteY70" fmla="*/ 675698 h 4939827"/>
              <a:gd name="connsiteX71" fmla="*/ 11148789 w 12192000"/>
              <a:gd name="connsiteY71" fmla="*/ 685041 h 4939827"/>
              <a:gd name="connsiteX72" fmla="*/ 11249129 w 12192000"/>
              <a:gd name="connsiteY72" fmla="*/ 684218 h 4939827"/>
              <a:gd name="connsiteX73" fmla="*/ 11299915 w 12192000"/>
              <a:gd name="connsiteY73" fmla="*/ 692177 h 4939827"/>
              <a:gd name="connsiteX74" fmla="*/ 11386973 w 12192000"/>
              <a:gd name="connsiteY74" fmla="*/ 708209 h 4939827"/>
              <a:gd name="connsiteX75" fmla="*/ 11500105 w 12192000"/>
              <a:gd name="connsiteY75" fmla="*/ 735014 h 4939827"/>
              <a:gd name="connsiteX76" fmla="*/ 11621735 w 12192000"/>
              <a:gd name="connsiteY76" fmla="*/ 789584 h 4939827"/>
              <a:gd name="connsiteX77" fmla="*/ 11691200 w 12192000"/>
              <a:gd name="connsiteY77" fmla="*/ 867902 h 4939827"/>
              <a:gd name="connsiteX78" fmla="*/ 11819427 w 12192000"/>
              <a:gd name="connsiteY78" fmla="*/ 911634 h 4939827"/>
              <a:gd name="connsiteX79" fmla="*/ 11969720 w 12192000"/>
              <a:gd name="connsiteY79" fmla="*/ 964737 h 4939827"/>
              <a:gd name="connsiteX80" fmla="*/ 12055766 w 12192000"/>
              <a:gd name="connsiteY80" fmla="*/ 991268 h 4939827"/>
              <a:gd name="connsiteX81" fmla="*/ 12171539 w 12192000"/>
              <a:gd name="connsiteY81" fmla="*/ 995427 h 4939827"/>
              <a:gd name="connsiteX82" fmla="*/ 12187831 w 12192000"/>
              <a:gd name="connsiteY82" fmla="*/ 996580 h 4939827"/>
              <a:gd name="connsiteX83" fmla="*/ 12192000 w 12192000"/>
              <a:gd name="connsiteY83" fmla="*/ 996726 h 4939827"/>
              <a:gd name="connsiteX84" fmla="*/ 12192000 w 12192000"/>
              <a:gd name="connsiteY84" fmla="*/ 4939827 h 4939827"/>
              <a:gd name="connsiteX85" fmla="*/ 0 w 12192000"/>
              <a:gd name="connsiteY85" fmla="*/ 4939827 h 4939827"/>
              <a:gd name="connsiteX86" fmla="*/ 0 w 12192000"/>
              <a:gd name="connsiteY86" fmla="*/ 512043 h 4939827"/>
              <a:gd name="connsiteX87" fmla="*/ 7381 w 12192000"/>
              <a:gd name="connsiteY87" fmla="*/ 512580 h 4939827"/>
              <a:gd name="connsiteX88" fmla="*/ 100029 w 12192000"/>
              <a:gd name="connsiteY88" fmla="*/ 504758 h 4939827"/>
              <a:gd name="connsiteX89" fmla="*/ 155244 w 12192000"/>
              <a:gd name="connsiteY89" fmla="*/ 525130 h 4939827"/>
              <a:gd name="connsiteX90" fmla="*/ 254366 w 12192000"/>
              <a:gd name="connsiteY90" fmla="*/ 534449 h 4939827"/>
              <a:gd name="connsiteX91" fmla="*/ 447292 w 12192000"/>
              <a:gd name="connsiteY91" fmla="*/ 542725 h 4939827"/>
              <a:gd name="connsiteX92" fmla="*/ 628105 w 12192000"/>
              <a:gd name="connsiteY92" fmla="*/ 547853 h 4939827"/>
              <a:gd name="connsiteX93" fmla="*/ 783146 w 12192000"/>
              <a:gd name="connsiteY93" fmla="*/ 591799 h 4939827"/>
              <a:gd name="connsiteX94" fmla="*/ 1043676 w 12192000"/>
              <a:gd name="connsiteY94" fmla="*/ 591887 h 4939827"/>
              <a:gd name="connsiteX95" fmla="*/ 1281816 w 12192000"/>
              <a:gd name="connsiteY95" fmla="*/ 520946 h 4939827"/>
              <a:gd name="connsiteX96" fmla="*/ 1486347 w 12192000"/>
              <a:gd name="connsiteY96" fmla="*/ 487310 h 4939827"/>
              <a:gd name="connsiteX97" fmla="*/ 1568079 w 12192000"/>
              <a:gd name="connsiteY97" fmla="*/ 462531 h 4939827"/>
              <a:gd name="connsiteX98" fmla="*/ 1622516 w 12192000"/>
              <a:gd name="connsiteY98" fmla="*/ 466058 h 4939827"/>
              <a:gd name="connsiteX99" fmla="*/ 1655457 w 12192000"/>
              <a:gd name="connsiteY99" fmla="*/ 465359 h 4939827"/>
              <a:gd name="connsiteX100" fmla="*/ 1717454 w 12192000"/>
              <a:gd name="connsiteY100" fmla="*/ 417203 h 4939827"/>
              <a:gd name="connsiteX101" fmla="*/ 1913794 w 12192000"/>
              <a:gd name="connsiteY101" fmla="*/ 365255 h 4939827"/>
              <a:gd name="connsiteX102" fmla="*/ 2129762 w 12192000"/>
              <a:gd name="connsiteY102" fmla="*/ 367832 h 4939827"/>
              <a:gd name="connsiteX103" fmla="*/ 2376970 w 12192000"/>
              <a:gd name="connsiteY103" fmla="*/ 350129 h 4939827"/>
              <a:gd name="connsiteX104" fmla="*/ 2480155 w 12192000"/>
              <a:gd name="connsiteY104" fmla="*/ 359227 h 4939827"/>
              <a:gd name="connsiteX105" fmla="*/ 2586782 w 12192000"/>
              <a:gd name="connsiteY105" fmla="*/ 339352 h 4939827"/>
              <a:gd name="connsiteX106" fmla="*/ 2679617 w 12192000"/>
              <a:gd name="connsiteY106" fmla="*/ 305383 h 4939827"/>
              <a:gd name="connsiteX107" fmla="*/ 2788947 w 12192000"/>
              <a:gd name="connsiteY107" fmla="*/ 250375 h 4939827"/>
              <a:gd name="connsiteX108" fmla="*/ 2965530 w 12192000"/>
              <a:gd name="connsiteY108" fmla="*/ 245958 h 4939827"/>
              <a:gd name="connsiteX109" fmla="*/ 3103677 w 12192000"/>
              <a:gd name="connsiteY109" fmla="*/ 209527 h 4939827"/>
              <a:gd name="connsiteX110" fmla="*/ 3126759 w 12192000"/>
              <a:gd name="connsiteY110" fmla="*/ 211226 h 4939827"/>
              <a:gd name="connsiteX111" fmla="*/ 3164020 w 12192000"/>
              <a:gd name="connsiteY111" fmla="*/ 212779 h 4939827"/>
              <a:gd name="connsiteX112" fmla="*/ 3285019 w 12192000"/>
              <a:gd name="connsiteY112" fmla="*/ 220535 h 4939827"/>
              <a:gd name="connsiteX113" fmla="*/ 3365154 w 12192000"/>
              <a:gd name="connsiteY113" fmla="*/ 226416 h 4939827"/>
              <a:gd name="connsiteX114" fmla="*/ 3367507 w 12192000"/>
              <a:gd name="connsiteY114" fmla="*/ 225416 h 4939827"/>
              <a:gd name="connsiteX115" fmla="*/ 3387567 w 12192000"/>
              <a:gd name="connsiteY115" fmla="*/ 227103 h 4939827"/>
              <a:gd name="connsiteX116" fmla="*/ 3498001 w 12192000"/>
              <a:gd name="connsiteY116" fmla="*/ 231941 h 4939827"/>
              <a:gd name="connsiteX117" fmla="*/ 3561557 w 12192000"/>
              <a:gd name="connsiteY117" fmla="*/ 228095 h 4939827"/>
              <a:gd name="connsiteX118" fmla="*/ 3611920 w 12192000"/>
              <a:gd name="connsiteY118" fmla="*/ 218094 h 4939827"/>
              <a:gd name="connsiteX119" fmla="*/ 3620528 w 12192000"/>
              <a:gd name="connsiteY119" fmla="*/ 218788 h 4939827"/>
              <a:gd name="connsiteX120" fmla="*/ 3620766 w 12192000"/>
              <a:gd name="connsiteY120" fmla="*/ 218511 h 4939827"/>
              <a:gd name="connsiteX121" fmla="*/ 3629977 w 12192000"/>
              <a:gd name="connsiteY121" fmla="*/ 218664 h 4939827"/>
              <a:gd name="connsiteX122" fmla="*/ 3636217 w 12192000"/>
              <a:gd name="connsiteY122" fmla="*/ 220048 h 4939827"/>
              <a:gd name="connsiteX123" fmla="*/ 3709484 w 12192000"/>
              <a:gd name="connsiteY123" fmla="*/ 186927 h 4939827"/>
              <a:gd name="connsiteX124" fmla="*/ 3761342 w 12192000"/>
              <a:gd name="connsiteY124" fmla="*/ 177474 h 4939827"/>
              <a:gd name="connsiteX125" fmla="*/ 3799748 w 12192000"/>
              <a:gd name="connsiteY125" fmla="*/ 167154 h 4939827"/>
              <a:gd name="connsiteX126" fmla="*/ 3922756 w 12192000"/>
              <a:gd name="connsiteY126" fmla="*/ 194044 h 4939827"/>
              <a:gd name="connsiteX127" fmla="*/ 4028476 w 12192000"/>
              <a:gd name="connsiteY127" fmla="*/ 223679 h 4939827"/>
              <a:gd name="connsiteX128" fmla="*/ 4191582 w 12192000"/>
              <a:gd name="connsiteY128" fmla="*/ 238952 h 4939827"/>
              <a:gd name="connsiteX129" fmla="*/ 4251024 w 12192000"/>
              <a:gd name="connsiteY129" fmla="*/ 240874 h 4939827"/>
              <a:gd name="connsiteX130" fmla="*/ 4355275 w 12192000"/>
              <a:gd name="connsiteY130" fmla="*/ 260205 h 4939827"/>
              <a:gd name="connsiteX131" fmla="*/ 4423807 w 12192000"/>
              <a:gd name="connsiteY131" fmla="*/ 270366 h 4939827"/>
              <a:gd name="connsiteX132" fmla="*/ 4558432 w 12192000"/>
              <a:gd name="connsiteY132" fmla="*/ 269194 h 4939827"/>
              <a:gd name="connsiteX133" fmla="*/ 4635061 w 12192000"/>
              <a:gd name="connsiteY133" fmla="*/ 280682 h 4939827"/>
              <a:gd name="connsiteX134" fmla="*/ 4807427 w 12192000"/>
              <a:gd name="connsiteY134" fmla="*/ 276835 h 4939827"/>
              <a:gd name="connsiteX135" fmla="*/ 5028933 w 12192000"/>
              <a:gd name="connsiteY135" fmla="*/ 183887 h 4939827"/>
              <a:gd name="connsiteX136" fmla="*/ 5093642 w 12192000"/>
              <a:gd name="connsiteY136" fmla="*/ 177214 h 4939827"/>
              <a:gd name="connsiteX137" fmla="*/ 5102642 w 12192000"/>
              <a:gd name="connsiteY137" fmla="*/ 186816 h 4939827"/>
              <a:gd name="connsiteX138" fmla="*/ 5193590 w 12192000"/>
              <a:gd name="connsiteY138" fmla="*/ 156458 h 4939827"/>
              <a:gd name="connsiteX139" fmla="*/ 5323922 w 12192000"/>
              <a:gd name="connsiteY139" fmla="*/ 146332 h 4939827"/>
              <a:gd name="connsiteX140" fmla="*/ 5421860 w 12192000"/>
              <a:gd name="connsiteY140" fmla="*/ 167298 h 4939827"/>
              <a:gd name="connsiteX141" fmla="*/ 5476948 w 12192000"/>
              <a:gd name="connsiteY141" fmla="*/ 173249 h 4939827"/>
              <a:gd name="connsiteX142" fmla="*/ 5516842 w 12192000"/>
              <a:gd name="connsiteY142" fmla="*/ 184018 h 4939827"/>
              <a:gd name="connsiteX143" fmla="*/ 5619415 w 12192000"/>
              <a:gd name="connsiteY143" fmla="*/ 176781 h 4939827"/>
              <a:gd name="connsiteX144" fmla="*/ 5789867 w 12192000"/>
              <a:gd name="connsiteY144" fmla="*/ 150304 h 4939827"/>
              <a:gd name="connsiteX145" fmla="*/ 5825953 w 12192000"/>
              <a:gd name="connsiteY145" fmla="*/ 147907 h 4939827"/>
              <a:gd name="connsiteX146" fmla="*/ 5856168 w 12192000"/>
              <a:gd name="connsiteY146" fmla="*/ 158719 h 4939827"/>
              <a:gd name="connsiteX147" fmla="*/ 5862476 w 12192000"/>
              <a:gd name="connsiteY147" fmla="*/ 172447 h 4939827"/>
              <a:gd name="connsiteX148" fmla="*/ 5882195 w 12192000"/>
              <a:gd name="connsiteY148" fmla="*/ 173195 h 4939827"/>
              <a:gd name="connsiteX149" fmla="*/ 5952585 w 12192000"/>
              <a:gd name="connsiteY149" fmla="*/ 161012 h 4939827"/>
              <a:gd name="connsiteX150" fmla="*/ 6001964 w 12192000"/>
              <a:gd name="connsiteY150" fmla="*/ 154786 h 4939827"/>
              <a:gd name="connsiteX151" fmla="*/ 6184207 w 12192000"/>
              <a:gd name="connsiteY151" fmla="*/ 132658 h 4939827"/>
              <a:gd name="connsiteX152" fmla="*/ 6415830 w 12192000"/>
              <a:gd name="connsiteY152" fmla="*/ 136006 h 4939827"/>
              <a:gd name="connsiteX153" fmla="*/ 6756965 w 12192000"/>
              <a:gd name="connsiteY153" fmla="*/ 57636 h 4939827"/>
              <a:gd name="connsiteX154" fmla="*/ 6819400 w 12192000"/>
              <a:gd name="connsiteY154" fmla="*/ 30742 h 4939827"/>
              <a:gd name="connsiteX155" fmla="*/ 6986370 w 12192000"/>
              <a:gd name="connsiteY155" fmla="*/ 12659 h 4939827"/>
              <a:gd name="connsiteX156" fmla="*/ 6989536 w 12192000"/>
              <a:gd name="connsiteY156" fmla="*/ 14528 h 4939827"/>
              <a:gd name="connsiteX157" fmla="*/ 7015933 w 12192000"/>
              <a:gd name="connsiteY157" fmla="*/ 9653 h 4939827"/>
              <a:gd name="connsiteX158" fmla="*/ 7020592 w 12192000"/>
              <a:gd name="connsiteY158" fmla="*/ 1651 h 4939827"/>
              <a:gd name="connsiteX159" fmla="*/ 7025905 w 12192000"/>
              <a:gd name="connsiteY15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586687 w 12192000"/>
              <a:gd name="connsiteY30" fmla="*/ 264089 h 4939827"/>
              <a:gd name="connsiteX31" fmla="*/ 8672650 w 12192000"/>
              <a:gd name="connsiteY31" fmla="*/ 254821 h 4939827"/>
              <a:gd name="connsiteX32" fmla="*/ 8785543 w 12192000"/>
              <a:gd name="connsiteY32" fmla="*/ 263406 h 4939827"/>
              <a:gd name="connsiteX33" fmla="*/ 8830588 w 12192000"/>
              <a:gd name="connsiteY33" fmla="*/ 265483 h 4939827"/>
              <a:gd name="connsiteX34" fmla="*/ 8905142 w 12192000"/>
              <a:gd name="connsiteY34" fmla="*/ 264958 h 4939827"/>
              <a:gd name="connsiteX35" fmla="*/ 8968582 w 12192000"/>
              <a:gd name="connsiteY35" fmla="*/ 262728 h 4939827"/>
              <a:gd name="connsiteX36" fmla="*/ 8972994 w 12192000"/>
              <a:gd name="connsiteY36" fmla="*/ 263284 h 4939827"/>
              <a:gd name="connsiteX37" fmla="*/ 9004605 w 12192000"/>
              <a:gd name="connsiteY37" fmla="*/ 258041 h 4939827"/>
              <a:gd name="connsiteX38" fmla="*/ 9016165 w 12192000"/>
              <a:gd name="connsiteY38" fmla="*/ 261258 h 4939827"/>
              <a:gd name="connsiteX39" fmla="*/ 9043297 w 12192000"/>
              <a:gd name="connsiteY39" fmla="*/ 281547 h 4939827"/>
              <a:gd name="connsiteX40" fmla="*/ 9048315 w 12192000"/>
              <a:gd name="connsiteY40" fmla="*/ 279264 h 4939827"/>
              <a:gd name="connsiteX41" fmla="*/ 9054706 w 12192000"/>
              <a:gd name="connsiteY41" fmla="*/ 278538 h 4939827"/>
              <a:gd name="connsiteX42" fmla="*/ 9070919 w 12192000"/>
              <a:gd name="connsiteY42" fmla="*/ 281810 h 4939827"/>
              <a:gd name="connsiteX43" fmla="*/ 9076813 w 12192000"/>
              <a:gd name="connsiteY43" fmla="*/ 283909 h 4939827"/>
              <a:gd name="connsiteX44" fmla="*/ 9085871 w 12192000"/>
              <a:gd name="connsiteY44" fmla="*/ 285133 h 4939827"/>
              <a:gd name="connsiteX45" fmla="*/ 9086159 w 12192000"/>
              <a:gd name="connsiteY45" fmla="*/ 284887 h 4939827"/>
              <a:gd name="connsiteX46" fmla="*/ 9134606 w 12192000"/>
              <a:gd name="connsiteY46" fmla="*/ 288168 h 4939827"/>
              <a:gd name="connsiteX47" fmla="*/ 9195590 w 12192000"/>
              <a:gd name="connsiteY47" fmla="*/ 279568 h 4939827"/>
              <a:gd name="connsiteX48" fmla="*/ 9219336 w 12192000"/>
              <a:gd name="connsiteY48" fmla="*/ 278133 h 4939827"/>
              <a:gd name="connsiteX49" fmla="*/ 9232362 w 12192000"/>
              <a:gd name="connsiteY49" fmla="*/ 275894 h 4939827"/>
              <a:gd name="connsiteX50" fmla="*/ 9283638 w 12192000"/>
              <a:gd name="connsiteY50" fmla="*/ 299924 h 4939827"/>
              <a:gd name="connsiteX51" fmla="*/ 9371484 w 12192000"/>
              <a:gd name="connsiteY51" fmla="*/ 329634 h 4939827"/>
              <a:gd name="connsiteX52" fmla="*/ 9404829 w 12192000"/>
              <a:gd name="connsiteY52" fmla="*/ 339038 h 4939827"/>
              <a:gd name="connsiteX53" fmla="*/ 9427021 w 12192000"/>
              <a:gd name="connsiteY53" fmla="*/ 358784 h 4939827"/>
              <a:gd name="connsiteX54" fmla="*/ 9670844 w 12192000"/>
              <a:gd name="connsiteY54" fmla="*/ 405128 h 4939827"/>
              <a:gd name="connsiteX55" fmla="*/ 9816083 w 12192000"/>
              <a:gd name="connsiteY55" fmla="*/ 416573 h 4939827"/>
              <a:gd name="connsiteX56" fmla="*/ 9936741 w 12192000"/>
              <a:gd name="connsiteY56" fmla="*/ 437044 h 4939827"/>
              <a:gd name="connsiteX57" fmla="*/ 10050093 w 12192000"/>
              <a:gd name="connsiteY57" fmla="*/ 443783 h 4939827"/>
              <a:gd name="connsiteX58" fmla="*/ 10130090 w 12192000"/>
              <a:gd name="connsiteY58" fmla="*/ 459520 h 4939827"/>
              <a:gd name="connsiteX59" fmla="*/ 10173456 w 12192000"/>
              <a:gd name="connsiteY59" fmla="*/ 457749 h 4939827"/>
              <a:gd name="connsiteX60" fmla="*/ 10218232 w 12192000"/>
              <a:gd name="connsiteY60" fmla="*/ 459820 h 4939827"/>
              <a:gd name="connsiteX61" fmla="*/ 10354176 w 12192000"/>
              <a:gd name="connsiteY61" fmla="*/ 471377 h 4939827"/>
              <a:gd name="connsiteX62" fmla="*/ 10430681 w 12192000"/>
              <a:gd name="connsiteY62" fmla="*/ 481226 h 4939827"/>
              <a:gd name="connsiteX63" fmla="*/ 10478169 w 12192000"/>
              <a:gd name="connsiteY63" fmla="*/ 481774 h 4939827"/>
              <a:gd name="connsiteX64" fmla="*/ 10540907 w 12192000"/>
              <a:gd name="connsiteY64" fmla="*/ 485607 h 4939827"/>
              <a:gd name="connsiteX65" fmla="*/ 10614941 w 12192000"/>
              <a:gd name="connsiteY65" fmla="*/ 487592 h 4939827"/>
              <a:gd name="connsiteX66" fmla="*/ 10674098 w 12192000"/>
              <a:gd name="connsiteY66" fmla="*/ 521656 h 4939827"/>
              <a:gd name="connsiteX67" fmla="*/ 10874834 w 12192000"/>
              <a:gd name="connsiteY67" fmla="*/ 574867 h 4939827"/>
              <a:gd name="connsiteX68" fmla="*/ 10944981 w 12192000"/>
              <a:gd name="connsiteY68" fmla="*/ 615042 h 4939827"/>
              <a:gd name="connsiteX69" fmla="*/ 11006376 w 12192000"/>
              <a:gd name="connsiteY69" fmla="*/ 645957 h 4939827"/>
              <a:gd name="connsiteX70" fmla="*/ 11076308 w 12192000"/>
              <a:gd name="connsiteY70" fmla="*/ 675698 h 4939827"/>
              <a:gd name="connsiteX71" fmla="*/ 11148789 w 12192000"/>
              <a:gd name="connsiteY71" fmla="*/ 685041 h 4939827"/>
              <a:gd name="connsiteX72" fmla="*/ 11249129 w 12192000"/>
              <a:gd name="connsiteY72" fmla="*/ 684218 h 4939827"/>
              <a:gd name="connsiteX73" fmla="*/ 11299915 w 12192000"/>
              <a:gd name="connsiteY73" fmla="*/ 692177 h 4939827"/>
              <a:gd name="connsiteX74" fmla="*/ 11386973 w 12192000"/>
              <a:gd name="connsiteY74" fmla="*/ 708209 h 4939827"/>
              <a:gd name="connsiteX75" fmla="*/ 11500105 w 12192000"/>
              <a:gd name="connsiteY75" fmla="*/ 735014 h 4939827"/>
              <a:gd name="connsiteX76" fmla="*/ 11621735 w 12192000"/>
              <a:gd name="connsiteY76" fmla="*/ 789584 h 4939827"/>
              <a:gd name="connsiteX77" fmla="*/ 11691200 w 12192000"/>
              <a:gd name="connsiteY77" fmla="*/ 867902 h 4939827"/>
              <a:gd name="connsiteX78" fmla="*/ 11819427 w 12192000"/>
              <a:gd name="connsiteY78" fmla="*/ 911634 h 4939827"/>
              <a:gd name="connsiteX79" fmla="*/ 11969720 w 12192000"/>
              <a:gd name="connsiteY79" fmla="*/ 964737 h 4939827"/>
              <a:gd name="connsiteX80" fmla="*/ 12055766 w 12192000"/>
              <a:gd name="connsiteY80" fmla="*/ 991268 h 4939827"/>
              <a:gd name="connsiteX81" fmla="*/ 12171539 w 12192000"/>
              <a:gd name="connsiteY81" fmla="*/ 995427 h 4939827"/>
              <a:gd name="connsiteX82" fmla="*/ 12187831 w 12192000"/>
              <a:gd name="connsiteY82" fmla="*/ 996580 h 4939827"/>
              <a:gd name="connsiteX83" fmla="*/ 12192000 w 12192000"/>
              <a:gd name="connsiteY83" fmla="*/ 996726 h 4939827"/>
              <a:gd name="connsiteX84" fmla="*/ 12192000 w 12192000"/>
              <a:gd name="connsiteY84" fmla="*/ 4939827 h 4939827"/>
              <a:gd name="connsiteX85" fmla="*/ 0 w 12192000"/>
              <a:gd name="connsiteY85" fmla="*/ 4939827 h 4939827"/>
              <a:gd name="connsiteX86" fmla="*/ 0 w 12192000"/>
              <a:gd name="connsiteY86" fmla="*/ 512043 h 4939827"/>
              <a:gd name="connsiteX87" fmla="*/ 7381 w 12192000"/>
              <a:gd name="connsiteY87" fmla="*/ 512580 h 4939827"/>
              <a:gd name="connsiteX88" fmla="*/ 100029 w 12192000"/>
              <a:gd name="connsiteY88" fmla="*/ 504758 h 4939827"/>
              <a:gd name="connsiteX89" fmla="*/ 155244 w 12192000"/>
              <a:gd name="connsiteY89" fmla="*/ 525130 h 4939827"/>
              <a:gd name="connsiteX90" fmla="*/ 254366 w 12192000"/>
              <a:gd name="connsiteY90" fmla="*/ 534449 h 4939827"/>
              <a:gd name="connsiteX91" fmla="*/ 447292 w 12192000"/>
              <a:gd name="connsiteY91" fmla="*/ 542725 h 4939827"/>
              <a:gd name="connsiteX92" fmla="*/ 628105 w 12192000"/>
              <a:gd name="connsiteY92" fmla="*/ 547853 h 4939827"/>
              <a:gd name="connsiteX93" fmla="*/ 783146 w 12192000"/>
              <a:gd name="connsiteY93" fmla="*/ 591799 h 4939827"/>
              <a:gd name="connsiteX94" fmla="*/ 1043676 w 12192000"/>
              <a:gd name="connsiteY94" fmla="*/ 591887 h 4939827"/>
              <a:gd name="connsiteX95" fmla="*/ 1281816 w 12192000"/>
              <a:gd name="connsiteY95" fmla="*/ 520946 h 4939827"/>
              <a:gd name="connsiteX96" fmla="*/ 1486347 w 12192000"/>
              <a:gd name="connsiteY96" fmla="*/ 487310 h 4939827"/>
              <a:gd name="connsiteX97" fmla="*/ 1568079 w 12192000"/>
              <a:gd name="connsiteY97" fmla="*/ 462531 h 4939827"/>
              <a:gd name="connsiteX98" fmla="*/ 1622516 w 12192000"/>
              <a:gd name="connsiteY98" fmla="*/ 466058 h 4939827"/>
              <a:gd name="connsiteX99" fmla="*/ 1655457 w 12192000"/>
              <a:gd name="connsiteY99" fmla="*/ 465359 h 4939827"/>
              <a:gd name="connsiteX100" fmla="*/ 1717454 w 12192000"/>
              <a:gd name="connsiteY100" fmla="*/ 417203 h 4939827"/>
              <a:gd name="connsiteX101" fmla="*/ 1913794 w 12192000"/>
              <a:gd name="connsiteY101" fmla="*/ 365255 h 4939827"/>
              <a:gd name="connsiteX102" fmla="*/ 2129762 w 12192000"/>
              <a:gd name="connsiteY102" fmla="*/ 367832 h 4939827"/>
              <a:gd name="connsiteX103" fmla="*/ 2376970 w 12192000"/>
              <a:gd name="connsiteY103" fmla="*/ 350129 h 4939827"/>
              <a:gd name="connsiteX104" fmla="*/ 2480155 w 12192000"/>
              <a:gd name="connsiteY104" fmla="*/ 359227 h 4939827"/>
              <a:gd name="connsiteX105" fmla="*/ 2586782 w 12192000"/>
              <a:gd name="connsiteY105" fmla="*/ 339352 h 4939827"/>
              <a:gd name="connsiteX106" fmla="*/ 2679617 w 12192000"/>
              <a:gd name="connsiteY106" fmla="*/ 305383 h 4939827"/>
              <a:gd name="connsiteX107" fmla="*/ 2788947 w 12192000"/>
              <a:gd name="connsiteY107" fmla="*/ 250375 h 4939827"/>
              <a:gd name="connsiteX108" fmla="*/ 2965530 w 12192000"/>
              <a:gd name="connsiteY108" fmla="*/ 245958 h 4939827"/>
              <a:gd name="connsiteX109" fmla="*/ 3103677 w 12192000"/>
              <a:gd name="connsiteY109" fmla="*/ 209527 h 4939827"/>
              <a:gd name="connsiteX110" fmla="*/ 3126759 w 12192000"/>
              <a:gd name="connsiteY110" fmla="*/ 211226 h 4939827"/>
              <a:gd name="connsiteX111" fmla="*/ 3164020 w 12192000"/>
              <a:gd name="connsiteY111" fmla="*/ 212779 h 4939827"/>
              <a:gd name="connsiteX112" fmla="*/ 3285019 w 12192000"/>
              <a:gd name="connsiteY112" fmla="*/ 220535 h 4939827"/>
              <a:gd name="connsiteX113" fmla="*/ 3365154 w 12192000"/>
              <a:gd name="connsiteY113" fmla="*/ 226416 h 4939827"/>
              <a:gd name="connsiteX114" fmla="*/ 3367507 w 12192000"/>
              <a:gd name="connsiteY114" fmla="*/ 225416 h 4939827"/>
              <a:gd name="connsiteX115" fmla="*/ 3387567 w 12192000"/>
              <a:gd name="connsiteY115" fmla="*/ 227103 h 4939827"/>
              <a:gd name="connsiteX116" fmla="*/ 3498001 w 12192000"/>
              <a:gd name="connsiteY116" fmla="*/ 231941 h 4939827"/>
              <a:gd name="connsiteX117" fmla="*/ 3561557 w 12192000"/>
              <a:gd name="connsiteY117" fmla="*/ 228095 h 4939827"/>
              <a:gd name="connsiteX118" fmla="*/ 3611920 w 12192000"/>
              <a:gd name="connsiteY118" fmla="*/ 218094 h 4939827"/>
              <a:gd name="connsiteX119" fmla="*/ 3620528 w 12192000"/>
              <a:gd name="connsiteY119" fmla="*/ 218788 h 4939827"/>
              <a:gd name="connsiteX120" fmla="*/ 3620766 w 12192000"/>
              <a:gd name="connsiteY120" fmla="*/ 218511 h 4939827"/>
              <a:gd name="connsiteX121" fmla="*/ 3629977 w 12192000"/>
              <a:gd name="connsiteY121" fmla="*/ 218664 h 4939827"/>
              <a:gd name="connsiteX122" fmla="*/ 3636217 w 12192000"/>
              <a:gd name="connsiteY122" fmla="*/ 220048 h 4939827"/>
              <a:gd name="connsiteX123" fmla="*/ 3709484 w 12192000"/>
              <a:gd name="connsiteY123" fmla="*/ 186927 h 4939827"/>
              <a:gd name="connsiteX124" fmla="*/ 3761342 w 12192000"/>
              <a:gd name="connsiteY124" fmla="*/ 177474 h 4939827"/>
              <a:gd name="connsiteX125" fmla="*/ 3799748 w 12192000"/>
              <a:gd name="connsiteY125" fmla="*/ 167154 h 4939827"/>
              <a:gd name="connsiteX126" fmla="*/ 3922756 w 12192000"/>
              <a:gd name="connsiteY126" fmla="*/ 194044 h 4939827"/>
              <a:gd name="connsiteX127" fmla="*/ 4028476 w 12192000"/>
              <a:gd name="connsiteY127" fmla="*/ 223679 h 4939827"/>
              <a:gd name="connsiteX128" fmla="*/ 4191582 w 12192000"/>
              <a:gd name="connsiteY128" fmla="*/ 238952 h 4939827"/>
              <a:gd name="connsiteX129" fmla="*/ 4251024 w 12192000"/>
              <a:gd name="connsiteY129" fmla="*/ 240874 h 4939827"/>
              <a:gd name="connsiteX130" fmla="*/ 4355275 w 12192000"/>
              <a:gd name="connsiteY130" fmla="*/ 260205 h 4939827"/>
              <a:gd name="connsiteX131" fmla="*/ 4423807 w 12192000"/>
              <a:gd name="connsiteY131" fmla="*/ 270366 h 4939827"/>
              <a:gd name="connsiteX132" fmla="*/ 4558432 w 12192000"/>
              <a:gd name="connsiteY132" fmla="*/ 269194 h 4939827"/>
              <a:gd name="connsiteX133" fmla="*/ 4635061 w 12192000"/>
              <a:gd name="connsiteY133" fmla="*/ 280682 h 4939827"/>
              <a:gd name="connsiteX134" fmla="*/ 4807427 w 12192000"/>
              <a:gd name="connsiteY134" fmla="*/ 276835 h 4939827"/>
              <a:gd name="connsiteX135" fmla="*/ 5028933 w 12192000"/>
              <a:gd name="connsiteY135" fmla="*/ 183887 h 4939827"/>
              <a:gd name="connsiteX136" fmla="*/ 5093642 w 12192000"/>
              <a:gd name="connsiteY136" fmla="*/ 177214 h 4939827"/>
              <a:gd name="connsiteX137" fmla="*/ 5102642 w 12192000"/>
              <a:gd name="connsiteY137" fmla="*/ 186816 h 4939827"/>
              <a:gd name="connsiteX138" fmla="*/ 5193590 w 12192000"/>
              <a:gd name="connsiteY138" fmla="*/ 156458 h 4939827"/>
              <a:gd name="connsiteX139" fmla="*/ 5323922 w 12192000"/>
              <a:gd name="connsiteY139" fmla="*/ 146332 h 4939827"/>
              <a:gd name="connsiteX140" fmla="*/ 5421860 w 12192000"/>
              <a:gd name="connsiteY140" fmla="*/ 167298 h 4939827"/>
              <a:gd name="connsiteX141" fmla="*/ 5476948 w 12192000"/>
              <a:gd name="connsiteY141" fmla="*/ 173249 h 4939827"/>
              <a:gd name="connsiteX142" fmla="*/ 5516842 w 12192000"/>
              <a:gd name="connsiteY142" fmla="*/ 184018 h 4939827"/>
              <a:gd name="connsiteX143" fmla="*/ 5619415 w 12192000"/>
              <a:gd name="connsiteY143" fmla="*/ 176781 h 4939827"/>
              <a:gd name="connsiteX144" fmla="*/ 5789867 w 12192000"/>
              <a:gd name="connsiteY144" fmla="*/ 150304 h 4939827"/>
              <a:gd name="connsiteX145" fmla="*/ 5825953 w 12192000"/>
              <a:gd name="connsiteY145" fmla="*/ 147907 h 4939827"/>
              <a:gd name="connsiteX146" fmla="*/ 5856168 w 12192000"/>
              <a:gd name="connsiteY146" fmla="*/ 158719 h 4939827"/>
              <a:gd name="connsiteX147" fmla="*/ 5862476 w 12192000"/>
              <a:gd name="connsiteY147" fmla="*/ 172447 h 4939827"/>
              <a:gd name="connsiteX148" fmla="*/ 5882195 w 12192000"/>
              <a:gd name="connsiteY148" fmla="*/ 173195 h 4939827"/>
              <a:gd name="connsiteX149" fmla="*/ 5952585 w 12192000"/>
              <a:gd name="connsiteY149" fmla="*/ 161012 h 4939827"/>
              <a:gd name="connsiteX150" fmla="*/ 6001964 w 12192000"/>
              <a:gd name="connsiteY150" fmla="*/ 154786 h 4939827"/>
              <a:gd name="connsiteX151" fmla="*/ 6184207 w 12192000"/>
              <a:gd name="connsiteY151" fmla="*/ 132658 h 4939827"/>
              <a:gd name="connsiteX152" fmla="*/ 6415830 w 12192000"/>
              <a:gd name="connsiteY152" fmla="*/ 136006 h 4939827"/>
              <a:gd name="connsiteX153" fmla="*/ 6756965 w 12192000"/>
              <a:gd name="connsiteY153" fmla="*/ 57636 h 4939827"/>
              <a:gd name="connsiteX154" fmla="*/ 6819400 w 12192000"/>
              <a:gd name="connsiteY154" fmla="*/ 30742 h 4939827"/>
              <a:gd name="connsiteX155" fmla="*/ 6986370 w 12192000"/>
              <a:gd name="connsiteY155" fmla="*/ 12659 h 4939827"/>
              <a:gd name="connsiteX156" fmla="*/ 6989536 w 12192000"/>
              <a:gd name="connsiteY156" fmla="*/ 14528 h 4939827"/>
              <a:gd name="connsiteX157" fmla="*/ 7015933 w 12192000"/>
              <a:gd name="connsiteY157" fmla="*/ 9653 h 4939827"/>
              <a:gd name="connsiteX158" fmla="*/ 7020592 w 12192000"/>
              <a:gd name="connsiteY158" fmla="*/ 1651 h 4939827"/>
              <a:gd name="connsiteX159" fmla="*/ 7025905 w 12192000"/>
              <a:gd name="connsiteY159"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581827 w 12192000"/>
              <a:gd name="connsiteY29" fmla="*/ 261028 h 4939827"/>
              <a:gd name="connsiteX30" fmla="*/ 8672650 w 12192000"/>
              <a:gd name="connsiteY30" fmla="*/ 254821 h 4939827"/>
              <a:gd name="connsiteX31" fmla="*/ 8785543 w 12192000"/>
              <a:gd name="connsiteY31" fmla="*/ 263406 h 4939827"/>
              <a:gd name="connsiteX32" fmla="*/ 8830588 w 12192000"/>
              <a:gd name="connsiteY32" fmla="*/ 265483 h 4939827"/>
              <a:gd name="connsiteX33" fmla="*/ 8905142 w 12192000"/>
              <a:gd name="connsiteY33" fmla="*/ 264958 h 4939827"/>
              <a:gd name="connsiteX34" fmla="*/ 8968582 w 12192000"/>
              <a:gd name="connsiteY34" fmla="*/ 262728 h 4939827"/>
              <a:gd name="connsiteX35" fmla="*/ 8972994 w 12192000"/>
              <a:gd name="connsiteY35" fmla="*/ 263284 h 4939827"/>
              <a:gd name="connsiteX36" fmla="*/ 9004605 w 12192000"/>
              <a:gd name="connsiteY36" fmla="*/ 258041 h 4939827"/>
              <a:gd name="connsiteX37" fmla="*/ 9016165 w 12192000"/>
              <a:gd name="connsiteY37" fmla="*/ 261258 h 4939827"/>
              <a:gd name="connsiteX38" fmla="*/ 9043297 w 12192000"/>
              <a:gd name="connsiteY38" fmla="*/ 281547 h 4939827"/>
              <a:gd name="connsiteX39" fmla="*/ 9048315 w 12192000"/>
              <a:gd name="connsiteY39" fmla="*/ 279264 h 4939827"/>
              <a:gd name="connsiteX40" fmla="*/ 9054706 w 12192000"/>
              <a:gd name="connsiteY40" fmla="*/ 278538 h 4939827"/>
              <a:gd name="connsiteX41" fmla="*/ 9070919 w 12192000"/>
              <a:gd name="connsiteY41" fmla="*/ 281810 h 4939827"/>
              <a:gd name="connsiteX42" fmla="*/ 9076813 w 12192000"/>
              <a:gd name="connsiteY42" fmla="*/ 283909 h 4939827"/>
              <a:gd name="connsiteX43" fmla="*/ 9085871 w 12192000"/>
              <a:gd name="connsiteY43" fmla="*/ 285133 h 4939827"/>
              <a:gd name="connsiteX44" fmla="*/ 9086159 w 12192000"/>
              <a:gd name="connsiteY44" fmla="*/ 284887 h 4939827"/>
              <a:gd name="connsiteX45" fmla="*/ 9134606 w 12192000"/>
              <a:gd name="connsiteY45" fmla="*/ 288168 h 4939827"/>
              <a:gd name="connsiteX46" fmla="*/ 9195590 w 12192000"/>
              <a:gd name="connsiteY46" fmla="*/ 279568 h 4939827"/>
              <a:gd name="connsiteX47" fmla="*/ 9219336 w 12192000"/>
              <a:gd name="connsiteY47" fmla="*/ 278133 h 4939827"/>
              <a:gd name="connsiteX48" fmla="*/ 9232362 w 12192000"/>
              <a:gd name="connsiteY48" fmla="*/ 275894 h 4939827"/>
              <a:gd name="connsiteX49" fmla="*/ 9283638 w 12192000"/>
              <a:gd name="connsiteY49" fmla="*/ 299924 h 4939827"/>
              <a:gd name="connsiteX50" fmla="*/ 9371484 w 12192000"/>
              <a:gd name="connsiteY50" fmla="*/ 329634 h 4939827"/>
              <a:gd name="connsiteX51" fmla="*/ 9404829 w 12192000"/>
              <a:gd name="connsiteY51" fmla="*/ 339038 h 4939827"/>
              <a:gd name="connsiteX52" fmla="*/ 9427021 w 12192000"/>
              <a:gd name="connsiteY52" fmla="*/ 358784 h 4939827"/>
              <a:gd name="connsiteX53" fmla="*/ 9670844 w 12192000"/>
              <a:gd name="connsiteY53" fmla="*/ 405128 h 4939827"/>
              <a:gd name="connsiteX54" fmla="*/ 9816083 w 12192000"/>
              <a:gd name="connsiteY54" fmla="*/ 416573 h 4939827"/>
              <a:gd name="connsiteX55" fmla="*/ 9936741 w 12192000"/>
              <a:gd name="connsiteY55" fmla="*/ 437044 h 4939827"/>
              <a:gd name="connsiteX56" fmla="*/ 10050093 w 12192000"/>
              <a:gd name="connsiteY56" fmla="*/ 443783 h 4939827"/>
              <a:gd name="connsiteX57" fmla="*/ 10130090 w 12192000"/>
              <a:gd name="connsiteY57" fmla="*/ 459520 h 4939827"/>
              <a:gd name="connsiteX58" fmla="*/ 10173456 w 12192000"/>
              <a:gd name="connsiteY58" fmla="*/ 457749 h 4939827"/>
              <a:gd name="connsiteX59" fmla="*/ 10218232 w 12192000"/>
              <a:gd name="connsiteY59" fmla="*/ 459820 h 4939827"/>
              <a:gd name="connsiteX60" fmla="*/ 10354176 w 12192000"/>
              <a:gd name="connsiteY60" fmla="*/ 471377 h 4939827"/>
              <a:gd name="connsiteX61" fmla="*/ 10430681 w 12192000"/>
              <a:gd name="connsiteY61" fmla="*/ 481226 h 4939827"/>
              <a:gd name="connsiteX62" fmla="*/ 10478169 w 12192000"/>
              <a:gd name="connsiteY62" fmla="*/ 481774 h 4939827"/>
              <a:gd name="connsiteX63" fmla="*/ 10540907 w 12192000"/>
              <a:gd name="connsiteY63" fmla="*/ 485607 h 4939827"/>
              <a:gd name="connsiteX64" fmla="*/ 10614941 w 12192000"/>
              <a:gd name="connsiteY64" fmla="*/ 487592 h 4939827"/>
              <a:gd name="connsiteX65" fmla="*/ 10674098 w 12192000"/>
              <a:gd name="connsiteY65" fmla="*/ 521656 h 4939827"/>
              <a:gd name="connsiteX66" fmla="*/ 10874834 w 12192000"/>
              <a:gd name="connsiteY66" fmla="*/ 574867 h 4939827"/>
              <a:gd name="connsiteX67" fmla="*/ 10944981 w 12192000"/>
              <a:gd name="connsiteY67" fmla="*/ 615042 h 4939827"/>
              <a:gd name="connsiteX68" fmla="*/ 11006376 w 12192000"/>
              <a:gd name="connsiteY68" fmla="*/ 645957 h 4939827"/>
              <a:gd name="connsiteX69" fmla="*/ 11076308 w 12192000"/>
              <a:gd name="connsiteY69" fmla="*/ 675698 h 4939827"/>
              <a:gd name="connsiteX70" fmla="*/ 11148789 w 12192000"/>
              <a:gd name="connsiteY70" fmla="*/ 685041 h 4939827"/>
              <a:gd name="connsiteX71" fmla="*/ 11249129 w 12192000"/>
              <a:gd name="connsiteY71" fmla="*/ 684218 h 4939827"/>
              <a:gd name="connsiteX72" fmla="*/ 11299915 w 12192000"/>
              <a:gd name="connsiteY72" fmla="*/ 692177 h 4939827"/>
              <a:gd name="connsiteX73" fmla="*/ 11386973 w 12192000"/>
              <a:gd name="connsiteY73" fmla="*/ 708209 h 4939827"/>
              <a:gd name="connsiteX74" fmla="*/ 11500105 w 12192000"/>
              <a:gd name="connsiteY74" fmla="*/ 735014 h 4939827"/>
              <a:gd name="connsiteX75" fmla="*/ 11621735 w 12192000"/>
              <a:gd name="connsiteY75" fmla="*/ 789584 h 4939827"/>
              <a:gd name="connsiteX76" fmla="*/ 11691200 w 12192000"/>
              <a:gd name="connsiteY76" fmla="*/ 867902 h 4939827"/>
              <a:gd name="connsiteX77" fmla="*/ 11819427 w 12192000"/>
              <a:gd name="connsiteY77" fmla="*/ 911634 h 4939827"/>
              <a:gd name="connsiteX78" fmla="*/ 11969720 w 12192000"/>
              <a:gd name="connsiteY78" fmla="*/ 964737 h 4939827"/>
              <a:gd name="connsiteX79" fmla="*/ 12055766 w 12192000"/>
              <a:gd name="connsiteY79" fmla="*/ 991268 h 4939827"/>
              <a:gd name="connsiteX80" fmla="*/ 12171539 w 12192000"/>
              <a:gd name="connsiteY80" fmla="*/ 995427 h 4939827"/>
              <a:gd name="connsiteX81" fmla="*/ 12187831 w 12192000"/>
              <a:gd name="connsiteY81" fmla="*/ 996580 h 4939827"/>
              <a:gd name="connsiteX82" fmla="*/ 12192000 w 12192000"/>
              <a:gd name="connsiteY82" fmla="*/ 996726 h 4939827"/>
              <a:gd name="connsiteX83" fmla="*/ 12192000 w 12192000"/>
              <a:gd name="connsiteY83" fmla="*/ 4939827 h 4939827"/>
              <a:gd name="connsiteX84" fmla="*/ 0 w 12192000"/>
              <a:gd name="connsiteY84" fmla="*/ 4939827 h 4939827"/>
              <a:gd name="connsiteX85" fmla="*/ 0 w 12192000"/>
              <a:gd name="connsiteY85" fmla="*/ 512043 h 4939827"/>
              <a:gd name="connsiteX86" fmla="*/ 7381 w 12192000"/>
              <a:gd name="connsiteY86" fmla="*/ 512580 h 4939827"/>
              <a:gd name="connsiteX87" fmla="*/ 100029 w 12192000"/>
              <a:gd name="connsiteY87" fmla="*/ 504758 h 4939827"/>
              <a:gd name="connsiteX88" fmla="*/ 155244 w 12192000"/>
              <a:gd name="connsiteY88" fmla="*/ 525130 h 4939827"/>
              <a:gd name="connsiteX89" fmla="*/ 254366 w 12192000"/>
              <a:gd name="connsiteY89" fmla="*/ 534449 h 4939827"/>
              <a:gd name="connsiteX90" fmla="*/ 447292 w 12192000"/>
              <a:gd name="connsiteY90" fmla="*/ 542725 h 4939827"/>
              <a:gd name="connsiteX91" fmla="*/ 628105 w 12192000"/>
              <a:gd name="connsiteY91" fmla="*/ 547853 h 4939827"/>
              <a:gd name="connsiteX92" fmla="*/ 783146 w 12192000"/>
              <a:gd name="connsiteY92" fmla="*/ 591799 h 4939827"/>
              <a:gd name="connsiteX93" fmla="*/ 1043676 w 12192000"/>
              <a:gd name="connsiteY93" fmla="*/ 591887 h 4939827"/>
              <a:gd name="connsiteX94" fmla="*/ 1281816 w 12192000"/>
              <a:gd name="connsiteY94" fmla="*/ 520946 h 4939827"/>
              <a:gd name="connsiteX95" fmla="*/ 1486347 w 12192000"/>
              <a:gd name="connsiteY95" fmla="*/ 487310 h 4939827"/>
              <a:gd name="connsiteX96" fmla="*/ 1568079 w 12192000"/>
              <a:gd name="connsiteY96" fmla="*/ 462531 h 4939827"/>
              <a:gd name="connsiteX97" fmla="*/ 1622516 w 12192000"/>
              <a:gd name="connsiteY97" fmla="*/ 466058 h 4939827"/>
              <a:gd name="connsiteX98" fmla="*/ 1655457 w 12192000"/>
              <a:gd name="connsiteY98" fmla="*/ 465359 h 4939827"/>
              <a:gd name="connsiteX99" fmla="*/ 1717454 w 12192000"/>
              <a:gd name="connsiteY99" fmla="*/ 417203 h 4939827"/>
              <a:gd name="connsiteX100" fmla="*/ 1913794 w 12192000"/>
              <a:gd name="connsiteY100" fmla="*/ 365255 h 4939827"/>
              <a:gd name="connsiteX101" fmla="*/ 2129762 w 12192000"/>
              <a:gd name="connsiteY101" fmla="*/ 367832 h 4939827"/>
              <a:gd name="connsiteX102" fmla="*/ 2376970 w 12192000"/>
              <a:gd name="connsiteY102" fmla="*/ 350129 h 4939827"/>
              <a:gd name="connsiteX103" fmla="*/ 2480155 w 12192000"/>
              <a:gd name="connsiteY103" fmla="*/ 359227 h 4939827"/>
              <a:gd name="connsiteX104" fmla="*/ 2586782 w 12192000"/>
              <a:gd name="connsiteY104" fmla="*/ 339352 h 4939827"/>
              <a:gd name="connsiteX105" fmla="*/ 2679617 w 12192000"/>
              <a:gd name="connsiteY105" fmla="*/ 305383 h 4939827"/>
              <a:gd name="connsiteX106" fmla="*/ 2788947 w 12192000"/>
              <a:gd name="connsiteY106" fmla="*/ 250375 h 4939827"/>
              <a:gd name="connsiteX107" fmla="*/ 2965530 w 12192000"/>
              <a:gd name="connsiteY107" fmla="*/ 245958 h 4939827"/>
              <a:gd name="connsiteX108" fmla="*/ 3103677 w 12192000"/>
              <a:gd name="connsiteY108" fmla="*/ 209527 h 4939827"/>
              <a:gd name="connsiteX109" fmla="*/ 3126759 w 12192000"/>
              <a:gd name="connsiteY109" fmla="*/ 211226 h 4939827"/>
              <a:gd name="connsiteX110" fmla="*/ 3164020 w 12192000"/>
              <a:gd name="connsiteY110" fmla="*/ 212779 h 4939827"/>
              <a:gd name="connsiteX111" fmla="*/ 3285019 w 12192000"/>
              <a:gd name="connsiteY111" fmla="*/ 220535 h 4939827"/>
              <a:gd name="connsiteX112" fmla="*/ 3365154 w 12192000"/>
              <a:gd name="connsiteY112" fmla="*/ 226416 h 4939827"/>
              <a:gd name="connsiteX113" fmla="*/ 3367507 w 12192000"/>
              <a:gd name="connsiteY113" fmla="*/ 225416 h 4939827"/>
              <a:gd name="connsiteX114" fmla="*/ 3387567 w 12192000"/>
              <a:gd name="connsiteY114" fmla="*/ 227103 h 4939827"/>
              <a:gd name="connsiteX115" fmla="*/ 3498001 w 12192000"/>
              <a:gd name="connsiteY115" fmla="*/ 231941 h 4939827"/>
              <a:gd name="connsiteX116" fmla="*/ 3561557 w 12192000"/>
              <a:gd name="connsiteY116" fmla="*/ 228095 h 4939827"/>
              <a:gd name="connsiteX117" fmla="*/ 3611920 w 12192000"/>
              <a:gd name="connsiteY117" fmla="*/ 218094 h 4939827"/>
              <a:gd name="connsiteX118" fmla="*/ 3620528 w 12192000"/>
              <a:gd name="connsiteY118" fmla="*/ 218788 h 4939827"/>
              <a:gd name="connsiteX119" fmla="*/ 3620766 w 12192000"/>
              <a:gd name="connsiteY119" fmla="*/ 218511 h 4939827"/>
              <a:gd name="connsiteX120" fmla="*/ 3629977 w 12192000"/>
              <a:gd name="connsiteY120" fmla="*/ 218664 h 4939827"/>
              <a:gd name="connsiteX121" fmla="*/ 3636217 w 12192000"/>
              <a:gd name="connsiteY121" fmla="*/ 220048 h 4939827"/>
              <a:gd name="connsiteX122" fmla="*/ 3709484 w 12192000"/>
              <a:gd name="connsiteY122" fmla="*/ 186927 h 4939827"/>
              <a:gd name="connsiteX123" fmla="*/ 3761342 w 12192000"/>
              <a:gd name="connsiteY123" fmla="*/ 177474 h 4939827"/>
              <a:gd name="connsiteX124" fmla="*/ 3799748 w 12192000"/>
              <a:gd name="connsiteY124" fmla="*/ 167154 h 4939827"/>
              <a:gd name="connsiteX125" fmla="*/ 3922756 w 12192000"/>
              <a:gd name="connsiteY125" fmla="*/ 194044 h 4939827"/>
              <a:gd name="connsiteX126" fmla="*/ 4028476 w 12192000"/>
              <a:gd name="connsiteY126" fmla="*/ 223679 h 4939827"/>
              <a:gd name="connsiteX127" fmla="*/ 4191582 w 12192000"/>
              <a:gd name="connsiteY127" fmla="*/ 238952 h 4939827"/>
              <a:gd name="connsiteX128" fmla="*/ 4251024 w 12192000"/>
              <a:gd name="connsiteY128" fmla="*/ 240874 h 4939827"/>
              <a:gd name="connsiteX129" fmla="*/ 4355275 w 12192000"/>
              <a:gd name="connsiteY129" fmla="*/ 260205 h 4939827"/>
              <a:gd name="connsiteX130" fmla="*/ 4423807 w 12192000"/>
              <a:gd name="connsiteY130" fmla="*/ 270366 h 4939827"/>
              <a:gd name="connsiteX131" fmla="*/ 4558432 w 12192000"/>
              <a:gd name="connsiteY131" fmla="*/ 269194 h 4939827"/>
              <a:gd name="connsiteX132" fmla="*/ 4635061 w 12192000"/>
              <a:gd name="connsiteY132" fmla="*/ 280682 h 4939827"/>
              <a:gd name="connsiteX133" fmla="*/ 4807427 w 12192000"/>
              <a:gd name="connsiteY133" fmla="*/ 276835 h 4939827"/>
              <a:gd name="connsiteX134" fmla="*/ 5028933 w 12192000"/>
              <a:gd name="connsiteY134" fmla="*/ 183887 h 4939827"/>
              <a:gd name="connsiteX135" fmla="*/ 5093642 w 12192000"/>
              <a:gd name="connsiteY135" fmla="*/ 177214 h 4939827"/>
              <a:gd name="connsiteX136" fmla="*/ 5102642 w 12192000"/>
              <a:gd name="connsiteY136" fmla="*/ 186816 h 4939827"/>
              <a:gd name="connsiteX137" fmla="*/ 5193590 w 12192000"/>
              <a:gd name="connsiteY137" fmla="*/ 156458 h 4939827"/>
              <a:gd name="connsiteX138" fmla="*/ 5323922 w 12192000"/>
              <a:gd name="connsiteY138" fmla="*/ 146332 h 4939827"/>
              <a:gd name="connsiteX139" fmla="*/ 5421860 w 12192000"/>
              <a:gd name="connsiteY139" fmla="*/ 167298 h 4939827"/>
              <a:gd name="connsiteX140" fmla="*/ 5476948 w 12192000"/>
              <a:gd name="connsiteY140" fmla="*/ 173249 h 4939827"/>
              <a:gd name="connsiteX141" fmla="*/ 5516842 w 12192000"/>
              <a:gd name="connsiteY141" fmla="*/ 184018 h 4939827"/>
              <a:gd name="connsiteX142" fmla="*/ 5619415 w 12192000"/>
              <a:gd name="connsiteY142" fmla="*/ 176781 h 4939827"/>
              <a:gd name="connsiteX143" fmla="*/ 5789867 w 12192000"/>
              <a:gd name="connsiteY143" fmla="*/ 150304 h 4939827"/>
              <a:gd name="connsiteX144" fmla="*/ 5825953 w 12192000"/>
              <a:gd name="connsiteY144" fmla="*/ 147907 h 4939827"/>
              <a:gd name="connsiteX145" fmla="*/ 5856168 w 12192000"/>
              <a:gd name="connsiteY145" fmla="*/ 158719 h 4939827"/>
              <a:gd name="connsiteX146" fmla="*/ 5862476 w 12192000"/>
              <a:gd name="connsiteY146" fmla="*/ 172447 h 4939827"/>
              <a:gd name="connsiteX147" fmla="*/ 5882195 w 12192000"/>
              <a:gd name="connsiteY147" fmla="*/ 173195 h 4939827"/>
              <a:gd name="connsiteX148" fmla="*/ 5952585 w 12192000"/>
              <a:gd name="connsiteY148" fmla="*/ 161012 h 4939827"/>
              <a:gd name="connsiteX149" fmla="*/ 6001964 w 12192000"/>
              <a:gd name="connsiteY149" fmla="*/ 154786 h 4939827"/>
              <a:gd name="connsiteX150" fmla="*/ 6184207 w 12192000"/>
              <a:gd name="connsiteY150" fmla="*/ 132658 h 4939827"/>
              <a:gd name="connsiteX151" fmla="*/ 6415830 w 12192000"/>
              <a:gd name="connsiteY151" fmla="*/ 136006 h 4939827"/>
              <a:gd name="connsiteX152" fmla="*/ 6756965 w 12192000"/>
              <a:gd name="connsiteY152" fmla="*/ 57636 h 4939827"/>
              <a:gd name="connsiteX153" fmla="*/ 6819400 w 12192000"/>
              <a:gd name="connsiteY153" fmla="*/ 30742 h 4939827"/>
              <a:gd name="connsiteX154" fmla="*/ 6986370 w 12192000"/>
              <a:gd name="connsiteY154" fmla="*/ 12659 h 4939827"/>
              <a:gd name="connsiteX155" fmla="*/ 6989536 w 12192000"/>
              <a:gd name="connsiteY155" fmla="*/ 14528 h 4939827"/>
              <a:gd name="connsiteX156" fmla="*/ 7015933 w 12192000"/>
              <a:gd name="connsiteY156" fmla="*/ 9653 h 4939827"/>
              <a:gd name="connsiteX157" fmla="*/ 7020592 w 12192000"/>
              <a:gd name="connsiteY157" fmla="*/ 1651 h 4939827"/>
              <a:gd name="connsiteX158" fmla="*/ 7025905 w 12192000"/>
              <a:gd name="connsiteY15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166439 w 12192000"/>
              <a:gd name="connsiteY19" fmla="*/ 252699 h 4939827"/>
              <a:gd name="connsiteX20" fmla="*/ 8281371 w 12192000"/>
              <a:gd name="connsiteY20" fmla="*/ 256875 h 4939827"/>
              <a:gd name="connsiteX21" fmla="*/ 8381609 w 12192000"/>
              <a:gd name="connsiteY21" fmla="*/ 240618 h 4939827"/>
              <a:gd name="connsiteX22" fmla="*/ 8406759 w 12192000"/>
              <a:gd name="connsiteY22" fmla="*/ 232517 h 4939827"/>
              <a:gd name="connsiteX23" fmla="*/ 8426506 w 12192000"/>
              <a:gd name="connsiteY23" fmla="*/ 241842 h 4939827"/>
              <a:gd name="connsiteX24" fmla="*/ 8427949 w 12192000"/>
              <a:gd name="connsiteY24" fmla="*/ 240981 h 4939827"/>
              <a:gd name="connsiteX25" fmla="*/ 8441468 w 12192000"/>
              <a:gd name="connsiteY25" fmla="*/ 241157 h 4939827"/>
              <a:gd name="connsiteX26" fmla="*/ 8565757 w 12192000"/>
              <a:gd name="connsiteY26" fmla="*/ 255317 h 4939827"/>
              <a:gd name="connsiteX27" fmla="*/ 8573171 w 12192000"/>
              <a:gd name="connsiteY27" fmla="*/ 258426 h 4939827"/>
              <a:gd name="connsiteX28" fmla="*/ 8573548 w 12192000"/>
              <a:gd name="connsiteY28" fmla="*/ 258241 h 4939827"/>
              <a:gd name="connsiteX29" fmla="*/ 8622021 w 12192000"/>
              <a:gd name="connsiteY29" fmla="*/ 261028 h 4939827"/>
              <a:gd name="connsiteX30" fmla="*/ 8672650 w 12192000"/>
              <a:gd name="connsiteY30" fmla="*/ 254821 h 4939827"/>
              <a:gd name="connsiteX31" fmla="*/ 8785543 w 12192000"/>
              <a:gd name="connsiteY31" fmla="*/ 263406 h 4939827"/>
              <a:gd name="connsiteX32" fmla="*/ 8830588 w 12192000"/>
              <a:gd name="connsiteY32" fmla="*/ 265483 h 4939827"/>
              <a:gd name="connsiteX33" fmla="*/ 8905142 w 12192000"/>
              <a:gd name="connsiteY33" fmla="*/ 264958 h 4939827"/>
              <a:gd name="connsiteX34" fmla="*/ 8968582 w 12192000"/>
              <a:gd name="connsiteY34" fmla="*/ 262728 h 4939827"/>
              <a:gd name="connsiteX35" fmla="*/ 8972994 w 12192000"/>
              <a:gd name="connsiteY35" fmla="*/ 263284 h 4939827"/>
              <a:gd name="connsiteX36" fmla="*/ 9004605 w 12192000"/>
              <a:gd name="connsiteY36" fmla="*/ 258041 h 4939827"/>
              <a:gd name="connsiteX37" fmla="*/ 9016165 w 12192000"/>
              <a:gd name="connsiteY37" fmla="*/ 261258 h 4939827"/>
              <a:gd name="connsiteX38" fmla="*/ 9043297 w 12192000"/>
              <a:gd name="connsiteY38" fmla="*/ 281547 h 4939827"/>
              <a:gd name="connsiteX39" fmla="*/ 9048315 w 12192000"/>
              <a:gd name="connsiteY39" fmla="*/ 279264 h 4939827"/>
              <a:gd name="connsiteX40" fmla="*/ 9054706 w 12192000"/>
              <a:gd name="connsiteY40" fmla="*/ 278538 h 4939827"/>
              <a:gd name="connsiteX41" fmla="*/ 9070919 w 12192000"/>
              <a:gd name="connsiteY41" fmla="*/ 281810 h 4939827"/>
              <a:gd name="connsiteX42" fmla="*/ 9076813 w 12192000"/>
              <a:gd name="connsiteY42" fmla="*/ 283909 h 4939827"/>
              <a:gd name="connsiteX43" fmla="*/ 9085871 w 12192000"/>
              <a:gd name="connsiteY43" fmla="*/ 285133 h 4939827"/>
              <a:gd name="connsiteX44" fmla="*/ 9086159 w 12192000"/>
              <a:gd name="connsiteY44" fmla="*/ 284887 h 4939827"/>
              <a:gd name="connsiteX45" fmla="*/ 9134606 w 12192000"/>
              <a:gd name="connsiteY45" fmla="*/ 288168 h 4939827"/>
              <a:gd name="connsiteX46" fmla="*/ 9195590 w 12192000"/>
              <a:gd name="connsiteY46" fmla="*/ 279568 h 4939827"/>
              <a:gd name="connsiteX47" fmla="*/ 9219336 w 12192000"/>
              <a:gd name="connsiteY47" fmla="*/ 278133 h 4939827"/>
              <a:gd name="connsiteX48" fmla="*/ 9232362 w 12192000"/>
              <a:gd name="connsiteY48" fmla="*/ 275894 h 4939827"/>
              <a:gd name="connsiteX49" fmla="*/ 9283638 w 12192000"/>
              <a:gd name="connsiteY49" fmla="*/ 299924 h 4939827"/>
              <a:gd name="connsiteX50" fmla="*/ 9371484 w 12192000"/>
              <a:gd name="connsiteY50" fmla="*/ 329634 h 4939827"/>
              <a:gd name="connsiteX51" fmla="*/ 9404829 w 12192000"/>
              <a:gd name="connsiteY51" fmla="*/ 339038 h 4939827"/>
              <a:gd name="connsiteX52" fmla="*/ 9427021 w 12192000"/>
              <a:gd name="connsiteY52" fmla="*/ 358784 h 4939827"/>
              <a:gd name="connsiteX53" fmla="*/ 9670844 w 12192000"/>
              <a:gd name="connsiteY53" fmla="*/ 405128 h 4939827"/>
              <a:gd name="connsiteX54" fmla="*/ 9816083 w 12192000"/>
              <a:gd name="connsiteY54" fmla="*/ 416573 h 4939827"/>
              <a:gd name="connsiteX55" fmla="*/ 9936741 w 12192000"/>
              <a:gd name="connsiteY55" fmla="*/ 437044 h 4939827"/>
              <a:gd name="connsiteX56" fmla="*/ 10050093 w 12192000"/>
              <a:gd name="connsiteY56" fmla="*/ 443783 h 4939827"/>
              <a:gd name="connsiteX57" fmla="*/ 10130090 w 12192000"/>
              <a:gd name="connsiteY57" fmla="*/ 459520 h 4939827"/>
              <a:gd name="connsiteX58" fmla="*/ 10173456 w 12192000"/>
              <a:gd name="connsiteY58" fmla="*/ 457749 h 4939827"/>
              <a:gd name="connsiteX59" fmla="*/ 10218232 w 12192000"/>
              <a:gd name="connsiteY59" fmla="*/ 459820 h 4939827"/>
              <a:gd name="connsiteX60" fmla="*/ 10354176 w 12192000"/>
              <a:gd name="connsiteY60" fmla="*/ 471377 h 4939827"/>
              <a:gd name="connsiteX61" fmla="*/ 10430681 w 12192000"/>
              <a:gd name="connsiteY61" fmla="*/ 481226 h 4939827"/>
              <a:gd name="connsiteX62" fmla="*/ 10478169 w 12192000"/>
              <a:gd name="connsiteY62" fmla="*/ 481774 h 4939827"/>
              <a:gd name="connsiteX63" fmla="*/ 10540907 w 12192000"/>
              <a:gd name="connsiteY63" fmla="*/ 485607 h 4939827"/>
              <a:gd name="connsiteX64" fmla="*/ 10614941 w 12192000"/>
              <a:gd name="connsiteY64" fmla="*/ 487592 h 4939827"/>
              <a:gd name="connsiteX65" fmla="*/ 10674098 w 12192000"/>
              <a:gd name="connsiteY65" fmla="*/ 521656 h 4939827"/>
              <a:gd name="connsiteX66" fmla="*/ 10874834 w 12192000"/>
              <a:gd name="connsiteY66" fmla="*/ 574867 h 4939827"/>
              <a:gd name="connsiteX67" fmla="*/ 10944981 w 12192000"/>
              <a:gd name="connsiteY67" fmla="*/ 615042 h 4939827"/>
              <a:gd name="connsiteX68" fmla="*/ 11006376 w 12192000"/>
              <a:gd name="connsiteY68" fmla="*/ 645957 h 4939827"/>
              <a:gd name="connsiteX69" fmla="*/ 11076308 w 12192000"/>
              <a:gd name="connsiteY69" fmla="*/ 675698 h 4939827"/>
              <a:gd name="connsiteX70" fmla="*/ 11148789 w 12192000"/>
              <a:gd name="connsiteY70" fmla="*/ 685041 h 4939827"/>
              <a:gd name="connsiteX71" fmla="*/ 11249129 w 12192000"/>
              <a:gd name="connsiteY71" fmla="*/ 684218 h 4939827"/>
              <a:gd name="connsiteX72" fmla="*/ 11299915 w 12192000"/>
              <a:gd name="connsiteY72" fmla="*/ 692177 h 4939827"/>
              <a:gd name="connsiteX73" fmla="*/ 11386973 w 12192000"/>
              <a:gd name="connsiteY73" fmla="*/ 708209 h 4939827"/>
              <a:gd name="connsiteX74" fmla="*/ 11500105 w 12192000"/>
              <a:gd name="connsiteY74" fmla="*/ 735014 h 4939827"/>
              <a:gd name="connsiteX75" fmla="*/ 11621735 w 12192000"/>
              <a:gd name="connsiteY75" fmla="*/ 789584 h 4939827"/>
              <a:gd name="connsiteX76" fmla="*/ 11691200 w 12192000"/>
              <a:gd name="connsiteY76" fmla="*/ 867902 h 4939827"/>
              <a:gd name="connsiteX77" fmla="*/ 11819427 w 12192000"/>
              <a:gd name="connsiteY77" fmla="*/ 911634 h 4939827"/>
              <a:gd name="connsiteX78" fmla="*/ 11969720 w 12192000"/>
              <a:gd name="connsiteY78" fmla="*/ 964737 h 4939827"/>
              <a:gd name="connsiteX79" fmla="*/ 12055766 w 12192000"/>
              <a:gd name="connsiteY79" fmla="*/ 991268 h 4939827"/>
              <a:gd name="connsiteX80" fmla="*/ 12171539 w 12192000"/>
              <a:gd name="connsiteY80" fmla="*/ 995427 h 4939827"/>
              <a:gd name="connsiteX81" fmla="*/ 12187831 w 12192000"/>
              <a:gd name="connsiteY81" fmla="*/ 996580 h 4939827"/>
              <a:gd name="connsiteX82" fmla="*/ 12192000 w 12192000"/>
              <a:gd name="connsiteY82" fmla="*/ 996726 h 4939827"/>
              <a:gd name="connsiteX83" fmla="*/ 12192000 w 12192000"/>
              <a:gd name="connsiteY83" fmla="*/ 4939827 h 4939827"/>
              <a:gd name="connsiteX84" fmla="*/ 0 w 12192000"/>
              <a:gd name="connsiteY84" fmla="*/ 4939827 h 4939827"/>
              <a:gd name="connsiteX85" fmla="*/ 0 w 12192000"/>
              <a:gd name="connsiteY85" fmla="*/ 512043 h 4939827"/>
              <a:gd name="connsiteX86" fmla="*/ 7381 w 12192000"/>
              <a:gd name="connsiteY86" fmla="*/ 512580 h 4939827"/>
              <a:gd name="connsiteX87" fmla="*/ 100029 w 12192000"/>
              <a:gd name="connsiteY87" fmla="*/ 504758 h 4939827"/>
              <a:gd name="connsiteX88" fmla="*/ 155244 w 12192000"/>
              <a:gd name="connsiteY88" fmla="*/ 525130 h 4939827"/>
              <a:gd name="connsiteX89" fmla="*/ 254366 w 12192000"/>
              <a:gd name="connsiteY89" fmla="*/ 534449 h 4939827"/>
              <a:gd name="connsiteX90" fmla="*/ 447292 w 12192000"/>
              <a:gd name="connsiteY90" fmla="*/ 542725 h 4939827"/>
              <a:gd name="connsiteX91" fmla="*/ 628105 w 12192000"/>
              <a:gd name="connsiteY91" fmla="*/ 547853 h 4939827"/>
              <a:gd name="connsiteX92" fmla="*/ 783146 w 12192000"/>
              <a:gd name="connsiteY92" fmla="*/ 591799 h 4939827"/>
              <a:gd name="connsiteX93" fmla="*/ 1043676 w 12192000"/>
              <a:gd name="connsiteY93" fmla="*/ 591887 h 4939827"/>
              <a:gd name="connsiteX94" fmla="*/ 1281816 w 12192000"/>
              <a:gd name="connsiteY94" fmla="*/ 520946 h 4939827"/>
              <a:gd name="connsiteX95" fmla="*/ 1486347 w 12192000"/>
              <a:gd name="connsiteY95" fmla="*/ 487310 h 4939827"/>
              <a:gd name="connsiteX96" fmla="*/ 1568079 w 12192000"/>
              <a:gd name="connsiteY96" fmla="*/ 462531 h 4939827"/>
              <a:gd name="connsiteX97" fmla="*/ 1622516 w 12192000"/>
              <a:gd name="connsiteY97" fmla="*/ 466058 h 4939827"/>
              <a:gd name="connsiteX98" fmla="*/ 1655457 w 12192000"/>
              <a:gd name="connsiteY98" fmla="*/ 465359 h 4939827"/>
              <a:gd name="connsiteX99" fmla="*/ 1717454 w 12192000"/>
              <a:gd name="connsiteY99" fmla="*/ 417203 h 4939827"/>
              <a:gd name="connsiteX100" fmla="*/ 1913794 w 12192000"/>
              <a:gd name="connsiteY100" fmla="*/ 365255 h 4939827"/>
              <a:gd name="connsiteX101" fmla="*/ 2129762 w 12192000"/>
              <a:gd name="connsiteY101" fmla="*/ 367832 h 4939827"/>
              <a:gd name="connsiteX102" fmla="*/ 2376970 w 12192000"/>
              <a:gd name="connsiteY102" fmla="*/ 350129 h 4939827"/>
              <a:gd name="connsiteX103" fmla="*/ 2480155 w 12192000"/>
              <a:gd name="connsiteY103" fmla="*/ 359227 h 4939827"/>
              <a:gd name="connsiteX104" fmla="*/ 2586782 w 12192000"/>
              <a:gd name="connsiteY104" fmla="*/ 339352 h 4939827"/>
              <a:gd name="connsiteX105" fmla="*/ 2679617 w 12192000"/>
              <a:gd name="connsiteY105" fmla="*/ 305383 h 4939827"/>
              <a:gd name="connsiteX106" fmla="*/ 2788947 w 12192000"/>
              <a:gd name="connsiteY106" fmla="*/ 250375 h 4939827"/>
              <a:gd name="connsiteX107" fmla="*/ 2965530 w 12192000"/>
              <a:gd name="connsiteY107" fmla="*/ 245958 h 4939827"/>
              <a:gd name="connsiteX108" fmla="*/ 3103677 w 12192000"/>
              <a:gd name="connsiteY108" fmla="*/ 209527 h 4939827"/>
              <a:gd name="connsiteX109" fmla="*/ 3126759 w 12192000"/>
              <a:gd name="connsiteY109" fmla="*/ 211226 h 4939827"/>
              <a:gd name="connsiteX110" fmla="*/ 3164020 w 12192000"/>
              <a:gd name="connsiteY110" fmla="*/ 212779 h 4939827"/>
              <a:gd name="connsiteX111" fmla="*/ 3285019 w 12192000"/>
              <a:gd name="connsiteY111" fmla="*/ 220535 h 4939827"/>
              <a:gd name="connsiteX112" fmla="*/ 3365154 w 12192000"/>
              <a:gd name="connsiteY112" fmla="*/ 226416 h 4939827"/>
              <a:gd name="connsiteX113" fmla="*/ 3367507 w 12192000"/>
              <a:gd name="connsiteY113" fmla="*/ 225416 h 4939827"/>
              <a:gd name="connsiteX114" fmla="*/ 3387567 w 12192000"/>
              <a:gd name="connsiteY114" fmla="*/ 227103 h 4939827"/>
              <a:gd name="connsiteX115" fmla="*/ 3498001 w 12192000"/>
              <a:gd name="connsiteY115" fmla="*/ 231941 h 4939827"/>
              <a:gd name="connsiteX116" fmla="*/ 3561557 w 12192000"/>
              <a:gd name="connsiteY116" fmla="*/ 228095 h 4939827"/>
              <a:gd name="connsiteX117" fmla="*/ 3611920 w 12192000"/>
              <a:gd name="connsiteY117" fmla="*/ 218094 h 4939827"/>
              <a:gd name="connsiteX118" fmla="*/ 3620528 w 12192000"/>
              <a:gd name="connsiteY118" fmla="*/ 218788 h 4939827"/>
              <a:gd name="connsiteX119" fmla="*/ 3620766 w 12192000"/>
              <a:gd name="connsiteY119" fmla="*/ 218511 h 4939827"/>
              <a:gd name="connsiteX120" fmla="*/ 3629977 w 12192000"/>
              <a:gd name="connsiteY120" fmla="*/ 218664 h 4939827"/>
              <a:gd name="connsiteX121" fmla="*/ 3636217 w 12192000"/>
              <a:gd name="connsiteY121" fmla="*/ 220048 h 4939827"/>
              <a:gd name="connsiteX122" fmla="*/ 3709484 w 12192000"/>
              <a:gd name="connsiteY122" fmla="*/ 186927 h 4939827"/>
              <a:gd name="connsiteX123" fmla="*/ 3761342 w 12192000"/>
              <a:gd name="connsiteY123" fmla="*/ 177474 h 4939827"/>
              <a:gd name="connsiteX124" fmla="*/ 3799748 w 12192000"/>
              <a:gd name="connsiteY124" fmla="*/ 167154 h 4939827"/>
              <a:gd name="connsiteX125" fmla="*/ 3922756 w 12192000"/>
              <a:gd name="connsiteY125" fmla="*/ 194044 h 4939827"/>
              <a:gd name="connsiteX126" fmla="*/ 4028476 w 12192000"/>
              <a:gd name="connsiteY126" fmla="*/ 223679 h 4939827"/>
              <a:gd name="connsiteX127" fmla="*/ 4191582 w 12192000"/>
              <a:gd name="connsiteY127" fmla="*/ 238952 h 4939827"/>
              <a:gd name="connsiteX128" fmla="*/ 4251024 w 12192000"/>
              <a:gd name="connsiteY128" fmla="*/ 240874 h 4939827"/>
              <a:gd name="connsiteX129" fmla="*/ 4355275 w 12192000"/>
              <a:gd name="connsiteY129" fmla="*/ 260205 h 4939827"/>
              <a:gd name="connsiteX130" fmla="*/ 4423807 w 12192000"/>
              <a:gd name="connsiteY130" fmla="*/ 270366 h 4939827"/>
              <a:gd name="connsiteX131" fmla="*/ 4558432 w 12192000"/>
              <a:gd name="connsiteY131" fmla="*/ 269194 h 4939827"/>
              <a:gd name="connsiteX132" fmla="*/ 4635061 w 12192000"/>
              <a:gd name="connsiteY132" fmla="*/ 280682 h 4939827"/>
              <a:gd name="connsiteX133" fmla="*/ 4807427 w 12192000"/>
              <a:gd name="connsiteY133" fmla="*/ 276835 h 4939827"/>
              <a:gd name="connsiteX134" fmla="*/ 5028933 w 12192000"/>
              <a:gd name="connsiteY134" fmla="*/ 183887 h 4939827"/>
              <a:gd name="connsiteX135" fmla="*/ 5093642 w 12192000"/>
              <a:gd name="connsiteY135" fmla="*/ 177214 h 4939827"/>
              <a:gd name="connsiteX136" fmla="*/ 5102642 w 12192000"/>
              <a:gd name="connsiteY136" fmla="*/ 186816 h 4939827"/>
              <a:gd name="connsiteX137" fmla="*/ 5193590 w 12192000"/>
              <a:gd name="connsiteY137" fmla="*/ 156458 h 4939827"/>
              <a:gd name="connsiteX138" fmla="*/ 5323922 w 12192000"/>
              <a:gd name="connsiteY138" fmla="*/ 146332 h 4939827"/>
              <a:gd name="connsiteX139" fmla="*/ 5421860 w 12192000"/>
              <a:gd name="connsiteY139" fmla="*/ 167298 h 4939827"/>
              <a:gd name="connsiteX140" fmla="*/ 5476948 w 12192000"/>
              <a:gd name="connsiteY140" fmla="*/ 173249 h 4939827"/>
              <a:gd name="connsiteX141" fmla="*/ 5516842 w 12192000"/>
              <a:gd name="connsiteY141" fmla="*/ 184018 h 4939827"/>
              <a:gd name="connsiteX142" fmla="*/ 5619415 w 12192000"/>
              <a:gd name="connsiteY142" fmla="*/ 176781 h 4939827"/>
              <a:gd name="connsiteX143" fmla="*/ 5789867 w 12192000"/>
              <a:gd name="connsiteY143" fmla="*/ 150304 h 4939827"/>
              <a:gd name="connsiteX144" fmla="*/ 5825953 w 12192000"/>
              <a:gd name="connsiteY144" fmla="*/ 147907 h 4939827"/>
              <a:gd name="connsiteX145" fmla="*/ 5856168 w 12192000"/>
              <a:gd name="connsiteY145" fmla="*/ 158719 h 4939827"/>
              <a:gd name="connsiteX146" fmla="*/ 5862476 w 12192000"/>
              <a:gd name="connsiteY146" fmla="*/ 172447 h 4939827"/>
              <a:gd name="connsiteX147" fmla="*/ 5882195 w 12192000"/>
              <a:gd name="connsiteY147" fmla="*/ 173195 h 4939827"/>
              <a:gd name="connsiteX148" fmla="*/ 5952585 w 12192000"/>
              <a:gd name="connsiteY148" fmla="*/ 161012 h 4939827"/>
              <a:gd name="connsiteX149" fmla="*/ 6001964 w 12192000"/>
              <a:gd name="connsiteY149" fmla="*/ 154786 h 4939827"/>
              <a:gd name="connsiteX150" fmla="*/ 6184207 w 12192000"/>
              <a:gd name="connsiteY150" fmla="*/ 132658 h 4939827"/>
              <a:gd name="connsiteX151" fmla="*/ 6415830 w 12192000"/>
              <a:gd name="connsiteY151" fmla="*/ 136006 h 4939827"/>
              <a:gd name="connsiteX152" fmla="*/ 6756965 w 12192000"/>
              <a:gd name="connsiteY152" fmla="*/ 57636 h 4939827"/>
              <a:gd name="connsiteX153" fmla="*/ 6819400 w 12192000"/>
              <a:gd name="connsiteY153" fmla="*/ 30742 h 4939827"/>
              <a:gd name="connsiteX154" fmla="*/ 6986370 w 12192000"/>
              <a:gd name="connsiteY154" fmla="*/ 12659 h 4939827"/>
              <a:gd name="connsiteX155" fmla="*/ 6989536 w 12192000"/>
              <a:gd name="connsiteY155" fmla="*/ 14528 h 4939827"/>
              <a:gd name="connsiteX156" fmla="*/ 7015933 w 12192000"/>
              <a:gd name="connsiteY156" fmla="*/ 9653 h 4939827"/>
              <a:gd name="connsiteX157" fmla="*/ 7020592 w 12192000"/>
              <a:gd name="connsiteY157" fmla="*/ 1651 h 4939827"/>
              <a:gd name="connsiteX158" fmla="*/ 7025905 w 12192000"/>
              <a:gd name="connsiteY158"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09534 w 12192000"/>
              <a:gd name="connsiteY16" fmla="*/ 176441 h 4939827"/>
              <a:gd name="connsiteX17" fmla="*/ 8058681 w 12192000"/>
              <a:gd name="connsiteY17" fmla="*/ 219431 h 4939827"/>
              <a:gd name="connsiteX18" fmla="*/ 8126175 w 12192000"/>
              <a:gd name="connsiteY18" fmla="*/ 240005 h 4939827"/>
              <a:gd name="connsiteX19" fmla="*/ 8281371 w 12192000"/>
              <a:gd name="connsiteY19" fmla="*/ 256875 h 4939827"/>
              <a:gd name="connsiteX20" fmla="*/ 8381609 w 12192000"/>
              <a:gd name="connsiteY20" fmla="*/ 240618 h 4939827"/>
              <a:gd name="connsiteX21" fmla="*/ 8406759 w 12192000"/>
              <a:gd name="connsiteY21" fmla="*/ 232517 h 4939827"/>
              <a:gd name="connsiteX22" fmla="*/ 8426506 w 12192000"/>
              <a:gd name="connsiteY22" fmla="*/ 241842 h 4939827"/>
              <a:gd name="connsiteX23" fmla="*/ 8427949 w 12192000"/>
              <a:gd name="connsiteY23" fmla="*/ 240981 h 4939827"/>
              <a:gd name="connsiteX24" fmla="*/ 8441468 w 12192000"/>
              <a:gd name="connsiteY24" fmla="*/ 241157 h 4939827"/>
              <a:gd name="connsiteX25" fmla="*/ 8565757 w 12192000"/>
              <a:gd name="connsiteY25" fmla="*/ 255317 h 4939827"/>
              <a:gd name="connsiteX26" fmla="*/ 8573171 w 12192000"/>
              <a:gd name="connsiteY26" fmla="*/ 258426 h 4939827"/>
              <a:gd name="connsiteX27" fmla="*/ 8573548 w 12192000"/>
              <a:gd name="connsiteY27" fmla="*/ 258241 h 4939827"/>
              <a:gd name="connsiteX28" fmla="*/ 8622021 w 12192000"/>
              <a:gd name="connsiteY28" fmla="*/ 261028 h 4939827"/>
              <a:gd name="connsiteX29" fmla="*/ 8672650 w 12192000"/>
              <a:gd name="connsiteY29" fmla="*/ 254821 h 4939827"/>
              <a:gd name="connsiteX30" fmla="*/ 8785543 w 12192000"/>
              <a:gd name="connsiteY30" fmla="*/ 263406 h 4939827"/>
              <a:gd name="connsiteX31" fmla="*/ 8830588 w 12192000"/>
              <a:gd name="connsiteY31" fmla="*/ 265483 h 4939827"/>
              <a:gd name="connsiteX32" fmla="*/ 8905142 w 12192000"/>
              <a:gd name="connsiteY32" fmla="*/ 264958 h 4939827"/>
              <a:gd name="connsiteX33" fmla="*/ 8968582 w 12192000"/>
              <a:gd name="connsiteY33" fmla="*/ 262728 h 4939827"/>
              <a:gd name="connsiteX34" fmla="*/ 8972994 w 12192000"/>
              <a:gd name="connsiteY34" fmla="*/ 263284 h 4939827"/>
              <a:gd name="connsiteX35" fmla="*/ 9004605 w 12192000"/>
              <a:gd name="connsiteY35" fmla="*/ 258041 h 4939827"/>
              <a:gd name="connsiteX36" fmla="*/ 9016165 w 12192000"/>
              <a:gd name="connsiteY36" fmla="*/ 261258 h 4939827"/>
              <a:gd name="connsiteX37" fmla="*/ 9043297 w 12192000"/>
              <a:gd name="connsiteY37" fmla="*/ 281547 h 4939827"/>
              <a:gd name="connsiteX38" fmla="*/ 9048315 w 12192000"/>
              <a:gd name="connsiteY38" fmla="*/ 279264 h 4939827"/>
              <a:gd name="connsiteX39" fmla="*/ 9054706 w 12192000"/>
              <a:gd name="connsiteY39" fmla="*/ 278538 h 4939827"/>
              <a:gd name="connsiteX40" fmla="*/ 9070919 w 12192000"/>
              <a:gd name="connsiteY40" fmla="*/ 281810 h 4939827"/>
              <a:gd name="connsiteX41" fmla="*/ 9076813 w 12192000"/>
              <a:gd name="connsiteY41" fmla="*/ 283909 h 4939827"/>
              <a:gd name="connsiteX42" fmla="*/ 9085871 w 12192000"/>
              <a:gd name="connsiteY42" fmla="*/ 285133 h 4939827"/>
              <a:gd name="connsiteX43" fmla="*/ 9086159 w 12192000"/>
              <a:gd name="connsiteY43" fmla="*/ 284887 h 4939827"/>
              <a:gd name="connsiteX44" fmla="*/ 9134606 w 12192000"/>
              <a:gd name="connsiteY44" fmla="*/ 288168 h 4939827"/>
              <a:gd name="connsiteX45" fmla="*/ 9195590 w 12192000"/>
              <a:gd name="connsiteY45" fmla="*/ 279568 h 4939827"/>
              <a:gd name="connsiteX46" fmla="*/ 9219336 w 12192000"/>
              <a:gd name="connsiteY46" fmla="*/ 278133 h 4939827"/>
              <a:gd name="connsiteX47" fmla="*/ 9232362 w 12192000"/>
              <a:gd name="connsiteY47" fmla="*/ 275894 h 4939827"/>
              <a:gd name="connsiteX48" fmla="*/ 9283638 w 12192000"/>
              <a:gd name="connsiteY48" fmla="*/ 299924 h 4939827"/>
              <a:gd name="connsiteX49" fmla="*/ 9371484 w 12192000"/>
              <a:gd name="connsiteY49" fmla="*/ 329634 h 4939827"/>
              <a:gd name="connsiteX50" fmla="*/ 9404829 w 12192000"/>
              <a:gd name="connsiteY50" fmla="*/ 339038 h 4939827"/>
              <a:gd name="connsiteX51" fmla="*/ 9427021 w 12192000"/>
              <a:gd name="connsiteY51" fmla="*/ 358784 h 4939827"/>
              <a:gd name="connsiteX52" fmla="*/ 9670844 w 12192000"/>
              <a:gd name="connsiteY52" fmla="*/ 405128 h 4939827"/>
              <a:gd name="connsiteX53" fmla="*/ 9816083 w 12192000"/>
              <a:gd name="connsiteY53" fmla="*/ 416573 h 4939827"/>
              <a:gd name="connsiteX54" fmla="*/ 9936741 w 12192000"/>
              <a:gd name="connsiteY54" fmla="*/ 437044 h 4939827"/>
              <a:gd name="connsiteX55" fmla="*/ 10050093 w 12192000"/>
              <a:gd name="connsiteY55" fmla="*/ 443783 h 4939827"/>
              <a:gd name="connsiteX56" fmla="*/ 10130090 w 12192000"/>
              <a:gd name="connsiteY56" fmla="*/ 459520 h 4939827"/>
              <a:gd name="connsiteX57" fmla="*/ 10173456 w 12192000"/>
              <a:gd name="connsiteY57" fmla="*/ 457749 h 4939827"/>
              <a:gd name="connsiteX58" fmla="*/ 10218232 w 12192000"/>
              <a:gd name="connsiteY58" fmla="*/ 459820 h 4939827"/>
              <a:gd name="connsiteX59" fmla="*/ 10354176 w 12192000"/>
              <a:gd name="connsiteY59" fmla="*/ 471377 h 4939827"/>
              <a:gd name="connsiteX60" fmla="*/ 10430681 w 12192000"/>
              <a:gd name="connsiteY60" fmla="*/ 481226 h 4939827"/>
              <a:gd name="connsiteX61" fmla="*/ 10478169 w 12192000"/>
              <a:gd name="connsiteY61" fmla="*/ 481774 h 4939827"/>
              <a:gd name="connsiteX62" fmla="*/ 10540907 w 12192000"/>
              <a:gd name="connsiteY62" fmla="*/ 485607 h 4939827"/>
              <a:gd name="connsiteX63" fmla="*/ 10614941 w 12192000"/>
              <a:gd name="connsiteY63" fmla="*/ 487592 h 4939827"/>
              <a:gd name="connsiteX64" fmla="*/ 10674098 w 12192000"/>
              <a:gd name="connsiteY64" fmla="*/ 521656 h 4939827"/>
              <a:gd name="connsiteX65" fmla="*/ 10874834 w 12192000"/>
              <a:gd name="connsiteY65" fmla="*/ 574867 h 4939827"/>
              <a:gd name="connsiteX66" fmla="*/ 10944981 w 12192000"/>
              <a:gd name="connsiteY66" fmla="*/ 615042 h 4939827"/>
              <a:gd name="connsiteX67" fmla="*/ 11006376 w 12192000"/>
              <a:gd name="connsiteY67" fmla="*/ 645957 h 4939827"/>
              <a:gd name="connsiteX68" fmla="*/ 11076308 w 12192000"/>
              <a:gd name="connsiteY68" fmla="*/ 675698 h 4939827"/>
              <a:gd name="connsiteX69" fmla="*/ 11148789 w 12192000"/>
              <a:gd name="connsiteY69" fmla="*/ 685041 h 4939827"/>
              <a:gd name="connsiteX70" fmla="*/ 11249129 w 12192000"/>
              <a:gd name="connsiteY70" fmla="*/ 684218 h 4939827"/>
              <a:gd name="connsiteX71" fmla="*/ 11299915 w 12192000"/>
              <a:gd name="connsiteY71" fmla="*/ 692177 h 4939827"/>
              <a:gd name="connsiteX72" fmla="*/ 11386973 w 12192000"/>
              <a:gd name="connsiteY72" fmla="*/ 708209 h 4939827"/>
              <a:gd name="connsiteX73" fmla="*/ 11500105 w 12192000"/>
              <a:gd name="connsiteY73" fmla="*/ 735014 h 4939827"/>
              <a:gd name="connsiteX74" fmla="*/ 11621735 w 12192000"/>
              <a:gd name="connsiteY74" fmla="*/ 789584 h 4939827"/>
              <a:gd name="connsiteX75" fmla="*/ 11691200 w 12192000"/>
              <a:gd name="connsiteY75" fmla="*/ 867902 h 4939827"/>
              <a:gd name="connsiteX76" fmla="*/ 11819427 w 12192000"/>
              <a:gd name="connsiteY76" fmla="*/ 911634 h 4939827"/>
              <a:gd name="connsiteX77" fmla="*/ 11969720 w 12192000"/>
              <a:gd name="connsiteY77" fmla="*/ 964737 h 4939827"/>
              <a:gd name="connsiteX78" fmla="*/ 12055766 w 12192000"/>
              <a:gd name="connsiteY78" fmla="*/ 991268 h 4939827"/>
              <a:gd name="connsiteX79" fmla="*/ 12171539 w 12192000"/>
              <a:gd name="connsiteY79" fmla="*/ 995427 h 4939827"/>
              <a:gd name="connsiteX80" fmla="*/ 12187831 w 12192000"/>
              <a:gd name="connsiteY80" fmla="*/ 996580 h 4939827"/>
              <a:gd name="connsiteX81" fmla="*/ 12192000 w 12192000"/>
              <a:gd name="connsiteY81" fmla="*/ 996726 h 4939827"/>
              <a:gd name="connsiteX82" fmla="*/ 12192000 w 12192000"/>
              <a:gd name="connsiteY82" fmla="*/ 4939827 h 4939827"/>
              <a:gd name="connsiteX83" fmla="*/ 0 w 12192000"/>
              <a:gd name="connsiteY83" fmla="*/ 4939827 h 4939827"/>
              <a:gd name="connsiteX84" fmla="*/ 0 w 12192000"/>
              <a:gd name="connsiteY84" fmla="*/ 512043 h 4939827"/>
              <a:gd name="connsiteX85" fmla="*/ 7381 w 12192000"/>
              <a:gd name="connsiteY85" fmla="*/ 512580 h 4939827"/>
              <a:gd name="connsiteX86" fmla="*/ 100029 w 12192000"/>
              <a:gd name="connsiteY86" fmla="*/ 504758 h 4939827"/>
              <a:gd name="connsiteX87" fmla="*/ 155244 w 12192000"/>
              <a:gd name="connsiteY87" fmla="*/ 525130 h 4939827"/>
              <a:gd name="connsiteX88" fmla="*/ 254366 w 12192000"/>
              <a:gd name="connsiteY88" fmla="*/ 534449 h 4939827"/>
              <a:gd name="connsiteX89" fmla="*/ 447292 w 12192000"/>
              <a:gd name="connsiteY89" fmla="*/ 542725 h 4939827"/>
              <a:gd name="connsiteX90" fmla="*/ 628105 w 12192000"/>
              <a:gd name="connsiteY90" fmla="*/ 547853 h 4939827"/>
              <a:gd name="connsiteX91" fmla="*/ 783146 w 12192000"/>
              <a:gd name="connsiteY91" fmla="*/ 591799 h 4939827"/>
              <a:gd name="connsiteX92" fmla="*/ 1043676 w 12192000"/>
              <a:gd name="connsiteY92" fmla="*/ 591887 h 4939827"/>
              <a:gd name="connsiteX93" fmla="*/ 1281816 w 12192000"/>
              <a:gd name="connsiteY93" fmla="*/ 520946 h 4939827"/>
              <a:gd name="connsiteX94" fmla="*/ 1486347 w 12192000"/>
              <a:gd name="connsiteY94" fmla="*/ 487310 h 4939827"/>
              <a:gd name="connsiteX95" fmla="*/ 1568079 w 12192000"/>
              <a:gd name="connsiteY95" fmla="*/ 462531 h 4939827"/>
              <a:gd name="connsiteX96" fmla="*/ 1622516 w 12192000"/>
              <a:gd name="connsiteY96" fmla="*/ 466058 h 4939827"/>
              <a:gd name="connsiteX97" fmla="*/ 1655457 w 12192000"/>
              <a:gd name="connsiteY97" fmla="*/ 465359 h 4939827"/>
              <a:gd name="connsiteX98" fmla="*/ 1717454 w 12192000"/>
              <a:gd name="connsiteY98" fmla="*/ 417203 h 4939827"/>
              <a:gd name="connsiteX99" fmla="*/ 1913794 w 12192000"/>
              <a:gd name="connsiteY99" fmla="*/ 365255 h 4939827"/>
              <a:gd name="connsiteX100" fmla="*/ 2129762 w 12192000"/>
              <a:gd name="connsiteY100" fmla="*/ 367832 h 4939827"/>
              <a:gd name="connsiteX101" fmla="*/ 2376970 w 12192000"/>
              <a:gd name="connsiteY101" fmla="*/ 350129 h 4939827"/>
              <a:gd name="connsiteX102" fmla="*/ 2480155 w 12192000"/>
              <a:gd name="connsiteY102" fmla="*/ 359227 h 4939827"/>
              <a:gd name="connsiteX103" fmla="*/ 2586782 w 12192000"/>
              <a:gd name="connsiteY103" fmla="*/ 339352 h 4939827"/>
              <a:gd name="connsiteX104" fmla="*/ 2679617 w 12192000"/>
              <a:gd name="connsiteY104" fmla="*/ 305383 h 4939827"/>
              <a:gd name="connsiteX105" fmla="*/ 2788947 w 12192000"/>
              <a:gd name="connsiteY105" fmla="*/ 250375 h 4939827"/>
              <a:gd name="connsiteX106" fmla="*/ 2965530 w 12192000"/>
              <a:gd name="connsiteY106" fmla="*/ 245958 h 4939827"/>
              <a:gd name="connsiteX107" fmla="*/ 3103677 w 12192000"/>
              <a:gd name="connsiteY107" fmla="*/ 209527 h 4939827"/>
              <a:gd name="connsiteX108" fmla="*/ 3126759 w 12192000"/>
              <a:gd name="connsiteY108" fmla="*/ 211226 h 4939827"/>
              <a:gd name="connsiteX109" fmla="*/ 3164020 w 12192000"/>
              <a:gd name="connsiteY109" fmla="*/ 212779 h 4939827"/>
              <a:gd name="connsiteX110" fmla="*/ 3285019 w 12192000"/>
              <a:gd name="connsiteY110" fmla="*/ 220535 h 4939827"/>
              <a:gd name="connsiteX111" fmla="*/ 3365154 w 12192000"/>
              <a:gd name="connsiteY111" fmla="*/ 226416 h 4939827"/>
              <a:gd name="connsiteX112" fmla="*/ 3367507 w 12192000"/>
              <a:gd name="connsiteY112" fmla="*/ 225416 h 4939827"/>
              <a:gd name="connsiteX113" fmla="*/ 3387567 w 12192000"/>
              <a:gd name="connsiteY113" fmla="*/ 227103 h 4939827"/>
              <a:gd name="connsiteX114" fmla="*/ 3498001 w 12192000"/>
              <a:gd name="connsiteY114" fmla="*/ 231941 h 4939827"/>
              <a:gd name="connsiteX115" fmla="*/ 3561557 w 12192000"/>
              <a:gd name="connsiteY115" fmla="*/ 228095 h 4939827"/>
              <a:gd name="connsiteX116" fmla="*/ 3611920 w 12192000"/>
              <a:gd name="connsiteY116" fmla="*/ 218094 h 4939827"/>
              <a:gd name="connsiteX117" fmla="*/ 3620528 w 12192000"/>
              <a:gd name="connsiteY117" fmla="*/ 218788 h 4939827"/>
              <a:gd name="connsiteX118" fmla="*/ 3620766 w 12192000"/>
              <a:gd name="connsiteY118" fmla="*/ 218511 h 4939827"/>
              <a:gd name="connsiteX119" fmla="*/ 3629977 w 12192000"/>
              <a:gd name="connsiteY119" fmla="*/ 218664 h 4939827"/>
              <a:gd name="connsiteX120" fmla="*/ 3636217 w 12192000"/>
              <a:gd name="connsiteY120" fmla="*/ 220048 h 4939827"/>
              <a:gd name="connsiteX121" fmla="*/ 3709484 w 12192000"/>
              <a:gd name="connsiteY121" fmla="*/ 186927 h 4939827"/>
              <a:gd name="connsiteX122" fmla="*/ 3761342 w 12192000"/>
              <a:gd name="connsiteY122" fmla="*/ 177474 h 4939827"/>
              <a:gd name="connsiteX123" fmla="*/ 3799748 w 12192000"/>
              <a:gd name="connsiteY123" fmla="*/ 167154 h 4939827"/>
              <a:gd name="connsiteX124" fmla="*/ 3922756 w 12192000"/>
              <a:gd name="connsiteY124" fmla="*/ 194044 h 4939827"/>
              <a:gd name="connsiteX125" fmla="*/ 4028476 w 12192000"/>
              <a:gd name="connsiteY125" fmla="*/ 223679 h 4939827"/>
              <a:gd name="connsiteX126" fmla="*/ 4191582 w 12192000"/>
              <a:gd name="connsiteY126" fmla="*/ 238952 h 4939827"/>
              <a:gd name="connsiteX127" fmla="*/ 4251024 w 12192000"/>
              <a:gd name="connsiteY127" fmla="*/ 240874 h 4939827"/>
              <a:gd name="connsiteX128" fmla="*/ 4355275 w 12192000"/>
              <a:gd name="connsiteY128" fmla="*/ 260205 h 4939827"/>
              <a:gd name="connsiteX129" fmla="*/ 4423807 w 12192000"/>
              <a:gd name="connsiteY129" fmla="*/ 270366 h 4939827"/>
              <a:gd name="connsiteX130" fmla="*/ 4558432 w 12192000"/>
              <a:gd name="connsiteY130" fmla="*/ 269194 h 4939827"/>
              <a:gd name="connsiteX131" fmla="*/ 4635061 w 12192000"/>
              <a:gd name="connsiteY131" fmla="*/ 280682 h 4939827"/>
              <a:gd name="connsiteX132" fmla="*/ 4807427 w 12192000"/>
              <a:gd name="connsiteY132" fmla="*/ 276835 h 4939827"/>
              <a:gd name="connsiteX133" fmla="*/ 5028933 w 12192000"/>
              <a:gd name="connsiteY133" fmla="*/ 183887 h 4939827"/>
              <a:gd name="connsiteX134" fmla="*/ 5093642 w 12192000"/>
              <a:gd name="connsiteY134" fmla="*/ 177214 h 4939827"/>
              <a:gd name="connsiteX135" fmla="*/ 5102642 w 12192000"/>
              <a:gd name="connsiteY135" fmla="*/ 186816 h 4939827"/>
              <a:gd name="connsiteX136" fmla="*/ 5193590 w 12192000"/>
              <a:gd name="connsiteY136" fmla="*/ 156458 h 4939827"/>
              <a:gd name="connsiteX137" fmla="*/ 5323922 w 12192000"/>
              <a:gd name="connsiteY137" fmla="*/ 146332 h 4939827"/>
              <a:gd name="connsiteX138" fmla="*/ 5421860 w 12192000"/>
              <a:gd name="connsiteY138" fmla="*/ 167298 h 4939827"/>
              <a:gd name="connsiteX139" fmla="*/ 5476948 w 12192000"/>
              <a:gd name="connsiteY139" fmla="*/ 173249 h 4939827"/>
              <a:gd name="connsiteX140" fmla="*/ 5516842 w 12192000"/>
              <a:gd name="connsiteY140" fmla="*/ 184018 h 4939827"/>
              <a:gd name="connsiteX141" fmla="*/ 5619415 w 12192000"/>
              <a:gd name="connsiteY141" fmla="*/ 176781 h 4939827"/>
              <a:gd name="connsiteX142" fmla="*/ 5789867 w 12192000"/>
              <a:gd name="connsiteY142" fmla="*/ 150304 h 4939827"/>
              <a:gd name="connsiteX143" fmla="*/ 5825953 w 12192000"/>
              <a:gd name="connsiteY143" fmla="*/ 147907 h 4939827"/>
              <a:gd name="connsiteX144" fmla="*/ 5856168 w 12192000"/>
              <a:gd name="connsiteY144" fmla="*/ 158719 h 4939827"/>
              <a:gd name="connsiteX145" fmla="*/ 5862476 w 12192000"/>
              <a:gd name="connsiteY145" fmla="*/ 172447 h 4939827"/>
              <a:gd name="connsiteX146" fmla="*/ 5882195 w 12192000"/>
              <a:gd name="connsiteY146" fmla="*/ 173195 h 4939827"/>
              <a:gd name="connsiteX147" fmla="*/ 5952585 w 12192000"/>
              <a:gd name="connsiteY147" fmla="*/ 161012 h 4939827"/>
              <a:gd name="connsiteX148" fmla="*/ 6001964 w 12192000"/>
              <a:gd name="connsiteY148" fmla="*/ 154786 h 4939827"/>
              <a:gd name="connsiteX149" fmla="*/ 6184207 w 12192000"/>
              <a:gd name="connsiteY149" fmla="*/ 132658 h 4939827"/>
              <a:gd name="connsiteX150" fmla="*/ 6415830 w 12192000"/>
              <a:gd name="connsiteY150" fmla="*/ 136006 h 4939827"/>
              <a:gd name="connsiteX151" fmla="*/ 6756965 w 12192000"/>
              <a:gd name="connsiteY151" fmla="*/ 57636 h 4939827"/>
              <a:gd name="connsiteX152" fmla="*/ 6819400 w 12192000"/>
              <a:gd name="connsiteY152" fmla="*/ 30742 h 4939827"/>
              <a:gd name="connsiteX153" fmla="*/ 6986370 w 12192000"/>
              <a:gd name="connsiteY153" fmla="*/ 12659 h 4939827"/>
              <a:gd name="connsiteX154" fmla="*/ 6989536 w 12192000"/>
              <a:gd name="connsiteY154" fmla="*/ 14528 h 4939827"/>
              <a:gd name="connsiteX155" fmla="*/ 7015933 w 12192000"/>
              <a:gd name="connsiteY155" fmla="*/ 9653 h 4939827"/>
              <a:gd name="connsiteX156" fmla="*/ 7020592 w 12192000"/>
              <a:gd name="connsiteY156" fmla="*/ 1651 h 4939827"/>
              <a:gd name="connsiteX157" fmla="*/ 7025905 w 12192000"/>
              <a:gd name="connsiteY157" fmla="*/ 0 h 4939827"/>
              <a:gd name="connsiteX0" fmla="*/ 7025905 w 12192000"/>
              <a:gd name="connsiteY0" fmla="*/ 0 h 4939827"/>
              <a:gd name="connsiteX1" fmla="*/ 7032579 w 12192000"/>
              <a:gd name="connsiteY1" fmla="*/ 2808 h 4939827"/>
              <a:gd name="connsiteX2" fmla="*/ 7079505 w 12192000"/>
              <a:gd name="connsiteY2" fmla="*/ 12971 h 4939827"/>
              <a:gd name="connsiteX3" fmla="*/ 7158791 w 12192000"/>
              <a:gd name="connsiteY3" fmla="*/ 12462 h 4939827"/>
              <a:gd name="connsiteX4" fmla="*/ 7233338 w 12192000"/>
              <a:gd name="connsiteY4" fmla="*/ 24846 h 4939827"/>
              <a:gd name="connsiteX5" fmla="*/ 7259791 w 12192000"/>
              <a:gd name="connsiteY5" fmla="*/ 29557 h 4939827"/>
              <a:gd name="connsiteX6" fmla="*/ 7263923 w 12192000"/>
              <a:gd name="connsiteY6" fmla="*/ 35029 h 4939827"/>
              <a:gd name="connsiteX7" fmla="*/ 7281549 w 12192000"/>
              <a:gd name="connsiteY7" fmla="*/ 39654 h 4939827"/>
              <a:gd name="connsiteX8" fmla="*/ 7374735 w 12192000"/>
              <a:gd name="connsiteY8" fmla="*/ 65326 h 4939827"/>
              <a:gd name="connsiteX9" fmla="*/ 7376078 w 12192000"/>
              <a:gd name="connsiteY9" fmla="*/ 63849 h 4939827"/>
              <a:gd name="connsiteX10" fmla="*/ 7402026 w 12192000"/>
              <a:gd name="connsiteY10" fmla="*/ 60308 h 4939827"/>
              <a:gd name="connsiteX11" fmla="*/ 7415091 w 12192000"/>
              <a:gd name="connsiteY11" fmla="*/ 77403 h 4939827"/>
              <a:gd name="connsiteX12" fmla="*/ 7488682 w 12192000"/>
              <a:gd name="connsiteY12" fmla="*/ 83440 h 4939827"/>
              <a:gd name="connsiteX13" fmla="*/ 7732750 w 12192000"/>
              <a:gd name="connsiteY13" fmla="*/ 145456 h 4939827"/>
              <a:gd name="connsiteX14" fmla="*/ 7785900 w 12192000"/>
              <a:gd name="connsiteY14" fmla="*/ 154493 h 4939827"/>
              <a:gd name="connsiteX15" fmla="*/ 7952584 w 12192000"/>
              <a:gd name="connsiteY15" fmla="*/ 170181 h 4939827"/>
              <a:gd name="connsiteX16" fmla="*/ 8058681 w 12192000"/>
              <a:gd name="connsiteY16" fmla="*/ 219431 h 4939827"/>
              <a:gd name="connsiteX17" fmla="*/ 8126175 w 12192000"/>
              <a:gd name="connsiteY17" fmla="*/ 240005 h 4939827"/>
              <a:gd name="connsiteX18" fmla="*/ 8281371 w 12192000"/>
              <a:gd name="connsiteY18" fmla="*/ 256875 h 4939827"/>
              <a:gd name="connsiteX19" fmla="*/ 8381609 w 12192000"/>
              <a:gd name="connsiteY19" fmla="*/ 240618 h 4939827"/>
              <a:gd name="connsiteX20" fmla="*/ 8406759 w 12192000"/>
              <a:gd name="connsiteY20" fmla="*/ 232517 h 4939827"/>
              <a:gd name="connsiteX21" fmla="*/ 8426506 w 12192000"/>
              <a:gd name="connsiteY21" fmla="*/ 241842 h 4939827"/>
              <a:gd name="connsiteX22" fmla="*/ 8427949 w 12192000"/>
              <a:gd name="connsiteY22" fmla="*/ 240981 h 4939827"/>
              <a:gd name="connsiteX23" fmla="*/ 8441468 w 12192000"/>
              <a:gd name="connsiteY23" fmla="*/ 241157 h 4939827"/>
              <a:gd name="connsiteX24" fmla="*/ 8565757 w 12192000"/>
              <a:gd name="connsiteY24" fmla="*/ 255317 h 4939827"/>
              <a:gd name="connsiteX25" fmla="*/ 8573171 w 12192000"/>
              <a:gd name="connsiteY25" fmla="*/ 258426 h 4939827"/>
              <a:gd name="connsiteX26" fmla="*/ 8573548 w 12192000"/>
              <a:gd name="connsiteY26" fmla="*/ 258241 h 4939827"/>
              <a:gd name="connsiteX27" fmla="*/ 8622021 w 12192000"/>
              <a:gd name="connsiteY27" fmla="*/ 261028 h 4939827"/>
              <a:gd name="connsiteX28" fmla="*/ 8672650 w 12192000"/>
              <a:gd name="connsiteY28" fmla="*/ 254821 h 4939827"/>
              <a:gd name="connsiteX29" fmla="*/ 8785543 w 12192000"/>
              <a:gd name="connsiteY29" fmla="*/ 263406 h 4939827"/>
              <a:gd name="connsiteX30" fmla="*/ 8830588 w 12192000"/>
              <a:gd name="connsiteY30" fmla="*/ 265483 h 4939827"/>
              <a:gd name="connsiteX31" fmla="*/ 8905142 w 12192000"/>
              <a:gd name="connsiteY31" fmla="*/ 264958 h 4939827"/>
              <a:gd name="connsiteX32" fmla="*/ 8968582 w 12192000"/>
              <a:gd name="connsiteY32" fmla="*/ 262728 h 4939827"/>
              <a:gd name="connsiteX33" fmla="*/ 8972994 w 12192000"/>
              <a:gd name="connsiteY33" fmla="*/ 263284 h 4939827"/>
              <a:gd name="connsiteX34" fmla="*/ 9004605 w 12192000"/>
              <a:gd name="connsiteY34" fmla="*/ 258041 h 4939827"/>
              <a:gd name="connsiteX35" fmla="*/ 9016165 w 12192000"/>
              <a:gd name="connsiteY35" fmla="*/ 261258 h 4939827"/>
              <a:gd name="connsiteX36" fmla="*/ 9043297 w 12192000"/>
              <a:gd name="connsiteY36" fmla="*/ 281547 h 4939827"/>
              <a:gd name="connsiteX37" fmla="*/ 9048315 w 12192000"/>
              <a:gd name="connsiteY37" fmla="*/ 279264 h 4939827"/>
              <a:gd name="connsiteX38" fmla="*/ 9054706 w 12192000"/>
              <a:gd name="connsiteY38" fmla="*/ 278538 h 4939827"/>
              <a:gd name="connsiteX39" fmla="*/ 9070919 w 12192000"/>
              <a:gd name="connsiteY39" fmla="*/ 281810 h 4939827"/>
              <a:gd name="connsiteX40" fmla="*/ 9076813 w 12192000"/>
              <a:gd name="connsiteY40" fmla="*/ 283909 h 4939827"/>
              <a:gd name="connsiteX41" fmla="*/ 9085871 w 12192000"/>
              <a:gd name="connsiteY41" fmla="*/ 285133 h 4939827"/>
              <a:gd name="connsiteX42" fmla="*/ 9086159 w 12192000"/>
              <a:gd name="connsiteY42" fmla="*/ 284887 h 4939827"/>
              <a:gd name="connsiteX43" fmla="*/ 9134606 w 12192000"/>
              <a:gd name="connsiteY43" fmla="*/ 288168 h 4939827"/>
              <a:gd name="connsiteX44" fmla="*/ 9195590 w 12192000"/>
              <a:gd name="connsiteY44" fmla="*/ 279568 h 4939827"/>
              <a:gd name="connsiteX45" fmla="*/ 9219336 w 12192000"/>
              <a:gd name="connsiteY45" fmla="*/ 278133 h 4939827"/>
              <a:gd name="connsiteX46" fmla="*/ 9232362 w 12192000"/>
              <a:gd name="connsiteY46" fmla="*/ 275894 h 4939827"/>
              <a:gd name="connsiteX47" fmla="*/ 9283638 w 12192000"/>
              <a:gd name="connsiteY47" fmla="*/ 299924 h 4939827"/>
              <a:gd name="connsiteX48" fmla="*/ 9371484 w 12192000"/>
              <a:gd name="connsiteY48" fmla="*/ 329634 h 4939827"/>
              <a:gd name="connsiteX49" fmla="*/ 9404829 w 12192000"/>
              <a:gd name="connsiteY49" fmla="*/ 339038 h 4939827"/>
              <a:gd name="connsiteX50" fmla="*/ 9427021 w 12192000"/>
              <a:gd name="connsiteY50" fmla="*/ 358784 h 4939827"/>
              <a:gd name="connsiteX51" fmla="*/ 9670844 w 12192000"/>
              <a:gd name="connsiteY51" fmla="*/ 405128 h 4939827"/>
              <a:gd name="connsiteX52" fmla="*/ 9816083 w 12192000"/>
              <a:gd name="connsiteY52" fmla="*/ 416573 h 4939827"/>
              <a:gd name="connsiteX53" fmla="*/ 9936741 w 12192000"/>
              <a:gd name="connsiteY53" fmla="*/ 437044 h 4939827"/>
              <a:gd name="connsiteX54" fmla="*/ 10050093 w 12192000"/>
              <a:gd name="connsiteY54" fmla="*/ 443783 h 4939827"/>
              <a:gd name="connsiteX55" fmla="*/ 10130090 w 12192000"/>
              <a:gd name="connsiteY55" fmla="*/ 459520 h 4939827"/>
              <a:gd name="connsiteX56" fmla="*/ 10173456 w 12192000"/>
              <a:gd name="connsiteY56" fmla="*/ 457749 h 4939827"/>
              <a:gd name="connsiteX57" fmla="*/ 10218232 w 12192000"/>
              <a:gd name="connsiteY57" fmla="*/ 459820 h 4939827"/>
              <a:gd name="connsiteX58" fmla="*/ 10354176 w 12192000"/>
              <a:gd name="connsiteY58" fmla="*/ 471377 h 4939827"/>
              <a:gd name="connsiteX59" fmla="*/ 10430681 w 12192000"/>
              <a:gd name="connsiteY59" fmla="*/ 481226 h 4939827"/>
              <a:gd name="connsiteX60" fmla="*/ 10478169 w 12192000"/>
              <a:gd name="connsiteY60" fmla="*/ 481774 h 4939827"/>
              <a:gd name="connsiteX61" fmla="*/ 10540907 w 12192000"/>
              <a:gd name="connsiteY61" fmla="*/ 485607 h 4939827"/>
              <a:gd name="connsiteX62" fmla="*/ 10614941 w 12192000"/>
              <a:gd name="connsiteY62" fmla="*/ 487592 h 4939827"/>
              <a:gd name="connsiteX63" fmla="*/ 10674098 w 12192000"/>
              <a:gd name="connsiteY63" fmla="*/ 521656 h 4939827"/>
              <a:gd name="connsiteX64" fmla="*/ 10874834 w 12192000"/>
              <a:gd name="connsiteY64" fmla="*/ 574867 h 4939827"/>
              <a:gd name="connsiteX65" fmla="*/ 10944981 w 12192000"/>
              <a:gd name="connsiteY65" fmla="*/ 615042 h 4939827"/>
              <a:gd name="connsiteX66" fmla="*/ 11006376 w 12192000"/>
              <a:gd name="connsiteY66" fmla="*/ 645957 h 4939827"/>
              <a:gd name="connsiteX67" fmla="*/ 11076308 w 12192000"/>
              <a:gd name="connsiteY67" fmla="*/ 675698 h 4939827"/>
              <a:gd name="connsiteX68" fmla="*/ 11148789 w 12192000"/>
              <a:gd name="connsiteY68" fmla="*/ 685041 h 4939827"/>
              <a:gd name="connsiteX69" fmla="*/ 11249129 w 12192000"/>
              <a:gd name="connsiteY69" fmla="*/ 684218 h 4939827"/>
              <a:gd name="connsiteX70" fmla="*/ 11299915 w 12192000"/>
              <a:gd name="connsiteY70" fmla="*/ 692177 h 4939827"/>
              <a:gd name="connsiteX71" fmla="*/ 11386973 w 12192000"/>
              <a:gd name="connsiteY71" fmla="*/ 708209 h 4939827"/>
              <a:gd name="connsiteX72" fmla="*/ 11500105 w 12192000"/>
              <a:gd name="connsiteY72" fmla="*/ 735014 h 4939827"/>
              <a:gd name="connsiteX73" fmla="*/ 11621735 w 12192000"/>
              <a:gd name="connsiteY73" fmla="*/ 789584 h 4939827"/>
              <a:gd name="connsiteX74" fmla="*/ 11691200 w 12192000"/>
              <a:gd name="connsiteY74" fmla="*/ 867902 h 4939827"/>
              <a:gd name="connsiteX75" fmla="*/ 11819427 w 12192000"/>
              <a:gd name="connsiteY75" fmla="*/ 911634 h 4939827"/>
              <a:gd name="connsiteX76" fmla="*/ 11969720 w 12192000"/>
              <a:gd name="connsiteY76" fmla="*/ 964737 h 4939827"/>
              <a:gd name="connsiteX77" fmla="*/ 12055766 w 12192000"/>
              <a:gd name="connsiteY77" fmla="*/ 991268 h 4939827"/>
              <a:gd name="connsiteX78" fmla="*/ 12171539 w 12192000"/>
              <a:gd name="connsiteY78" fmla="*/ 995427 h 4939827"/>
              <a:gd name="connsiteX79" fmla="*/ 12187831 w 12192000"/>
              <a:gd name="connsiteY79" fmla="*/ 996580 h 4939827"/>
              <a:gd name="connsiteX80" fmla="*/ 12192000 w 12192000"/>
              <a:gd name="connsiteY80" fmla="*/ 996726 h 4939827"/>
              <a:gd name="connsiteX81" fmla="*/ 12192000 w 12192000"/>
              <a:gd name="connsiteY81" fmla="*/ 4939827 h 4939827"/>
              <a:gd name="connsiteX82" fmla="*/ 0 w 12192000"/>
              <a:gd name="connsiteY82" fmla="*/ 4939827 h 4939827"/>
              <a:gd name="connsiteX83" fmla="*/ 0 w 12192000"/>
              <a:gd name="connsiteY83" fmla="*/ 512043 h 4939827"/>
              <a:gd name="connsiteX84" fmla="*/ 7381 w 12192000"/>
              <a:gd name="connsiteY84" fmla="*/ 512580 h 4939827"/>
              <a:gd name="connsiteX85" fmla="*/ 100029 w 12192000"/>
              <a:gd name="connsiteY85" fmla="*/ 504758 h 4939827"/>
              <a:gd name="connsiteX86" fmla="*/ 155244 w 12192000"/>
              <a:gd name="connsiteY86" fmla="*/ 525130 h 4939827"/>
              <a:gd name="connsiteX87" fmla="*/ 254366 w 12192000"/>
              <a:gd name="connsiteY87" fmla="*/ 534449 h 4939827"/>
              <a:gd name="connsiteX88" fmla="*/ 447292 w 12192000"/>
              <a:gd name="connsiteY88" fmla="*/ 542725 h 4939827"/>
              <a:gd name="connsiteX89" fmla="*/ 628105 w 12192000"/>
              <a:gd name="connsiteY89" fmla="*/ 547853 h 4939827"/>
              <a:gd name="connsiteX90" fmla="*/ 783146 w 12192000"/>
              <a:gd name="connsiteY90" fmla="*/ 591799 h 4939827"/>
              <a:gd name="connsiteX91" fmla="*/ 1043676 w 12192000"/>
              <a:gd name="connsiteY91" fmla="*/ 591887 h 4939827"/>
              <a:gd name="connsiteX92" fmla="*/ 1281816 w 12192000"/>
              <a:gd name="connsiteY92" fmla="*/ 520946 h 4939827"/>
              <a:gd name="connsiteX93" fmla="*/ 1486347 w 12192000"/>
              <a:gd name="connsiteY93" fmla="*/ 487310 h 4939827"/>
              <a:gd name="connsiteX94" fmla="*/ 1568079 w 12192000"/>
              <a:gd name="connsiteY94" fmla="*/ 462531 h 4939827"/>
              <a:gd name="connsiteX95" fmla="*/ 1622516 w 12192000"/>
              <a:gd name="connsiteY95" fmla="*/ 466058 h 4939827"/>
              <a:gd name="connsiteX96" fmla="*/ 1655457 w 12192000"/>
              <a:gd name="connsiteY96" fmla="*/ 465359 h 4939827"/>
              <a:gd name="connsiteX97" fmla="*/ 1717454 w 12192000"/>
              <a:gd name="connsiteY97" fmla="*/ 417203 h 4939827"/>
              <a:gd name="connsiteX98" fmla="*/ 1913794 w 12192000"/>
              <a:gd name="connsiteY98" fmla="*/ 365255 h 4939827"/>
              <a:gd name="connsiteX99" fmla="*/ 2129762 w 12192000"/>
              <a:gd name="connsiteY99" fmla="*/ 367832 h 4939827"/>
              <a:gd name="connsiteX100" fmla="*/ 2376970 w 12192000"/>
              <a:gd name="connsiteY100" fmla="*/ 350129 h 4939827"/>
              <a:gd name="connsiteX101" fmla="*/ 2480155 w 12192000"/>
              <a:gd name="connsiteY101" fmla="*/ 359227 h 4939827"/>
              <a:gd name="connsiteX102" fmla="*/ 2586782 w 12192000"/>
              <a:gd name="connsiteY102" fmla="*/ 339352 h 4939827"/>
              <a:gd name="connsiteX103" fmla="*/ 2679617 w 12192000"/>
              <a:gd name="connsiteY103" fmla="*/ 305383 h 4939827"/>
              <a:gd name="connsiteX104" fmla="*/ 2788947 w 12192000"/>
              <a:gd name="connsiteY104" fmla="*/ 250375 h 4939827"/>
              <a:gd name="connsiteX105" fmla="*/ 2965530 w 12192000"/>
              <a:gd name="connsiteY105" fmla="*/ 245958 h 4939827"/>
              <a:gd name="connsiteX106" fmla="*/ 3103677 w 12192000"/>
              <a:gd name="connsiteY106" fmla="*/ 209527 h 4939827"/>
              <a:gd name="connsiteX107" fmla="*/ 3126759 w 12192000"/>
              <a:gd name="connsiteY107" fmla="*/ 211226 h 4939827"/>
              <a:gd name="connsiteX108" fmla="*/ 3164020 w 12192000"/>
              <a:gd name="connsiteY108" fmla="*/ 212779 h 4939827"/>
              <a:gd name="connsiteX109" fmla="*/ 3285019 w 12192000"/>
              <a:gd name="connsiteY109" fmla="*/ 220535 h 4939827"/>
              <a:gd name="connsiteX110" fmla="*/ 3365154 w 12192000"/>
              <a:gd name="connsiteY110" fmla="*/ 226416 h 4939827"/>
              <a:gd name="connsiteX111" fmla="*/ 3367507 w 12192000"/>
              <a:gd name="connsiteY111" fmla="*/ 225416 h 4939827"/>
              <a:gd name="connsiteX112" fmla="*/ 3387567 w 12192000"/>
              <a:gd name="connsiteY112" fmla="*/ 227103 h 4939827"/>
              <a:gd name="connsiteX113" fmla="*/ 3498001 w 12192000"/>
              <a:gd name="connsiteY113" fmla="*/ 231941 h 4939827"/>
              <a:gd name="connsiteX114" fmla="*/ 3561557 w 12192000"/>
              <a:gd name="connsiteY114" fmla="*/ 228095 h 4939827"/>
              <a:gd name="connsiteX115" fmla="*/ 3611920 w 12192000"/>
              <a:gd name="connsiteY115" fmla="*/ 218094 h 4939827"/>
              <a:gd name="connsiteX116" fmla="*/ 3620528 w 12192000"/>
              <a:gd name="connsiteY116" fmla="*/ 218788 h 4939827"/>
              <a:gd name="connsiteX117" fmla="*/ 3620766 w 12192000"/>
              <a:gd name="connsiteY117" fmla="*/ 218511 h 4939827"/>
              <a:gd name="connsiteX118" fmla="*/ 3629977 w 12192000"/>
              <a:gd name="connsiteY118" fmla="*/ 218664 h 4939827"/>
              <a:gd name="connsiteX119" fmla="*/ 3636217 w 12192000"/>
              <a:gd name="connsiteY119" fmla="*/ 220048 h 4939827"/>
              <a:gd name="connsiteX120" fmla="*/ 3709484 w 12192000"/>
              <a:gd name="connsiteY120" fmla="*/ 186927 h 4939827"/>
              <a:gd name="connsiteX121" fmla="*/ 3761342 w 12192000"/>
              <a:gd name="connsiteY121" fmla="*/ 177474 h 4939827"/>
              <a:gd name="connsiteX122" fmla="*/ 3799748 w 12192000"/>
              <a:gd name="connsiteY122" fmla="*/ 167154 h 4939827"/>
              <a:gd name="connsiteX123" fmla="*/ 3922756 w 12192000"/>
              <a:gd name="connsiteY123" fmla="*/ 194044 h 4939827"/>
              <a:gd name="connsiteX124" fmla="*/ 4028476 w 12192000"/>
              <a:gd name="connsiteY124" fmla="*/ 223679 h 4939827"/>
              <a:gd name="connsiteX125" fmla="*/ 4191582 w 12192000"/>
              <a:gd name="connsiteY125" fmla="*/ 238952 h 4939827"/>
              <a:gd name="connsiteX126" fmla="*/ 4251024 w 12192000"/>
              <a:gd name="connsiteY126" fmla="*/ 240874 h 4939827"/>
              <a:gd name="connsiteX127" fmla="*/ 4355275 w 12192000"/>
              <a:gd name="connsiteY127" fmla="*/ 260205 h 4939827"/>
              <a:gd name="connsiteX128" fmla="*/ 4423807 w 12192000"/>
              <a:gd name="connsiteY128" fmla="*/ 270366 h 4939827"/>
              <a:gd name="connsiteX129" fmla="*/ 4558432 w 12192000"/>
              <a:gd name="connsiteY129" fmla="*/ 269194 h 4939827"/>
              <a:gd name="connsiteX130" fmla="*/ 4635061 w 12192000"/>
              <a:gd name="connsiteY130" fmla="*/ 280682 h 4939827"/>
              <a:gd name="connsiteX131" fmla="*/ 4807427 w 12192000"/>
              <a:gd name="connsiteY131" fmla="*/ 276835 h 4939827"/>
              <a:gd name="connsiteX132" fmla="*/ 5028933 w 12192000"/>
              <a:gd name="connsiteY132" fmla="*/ 183887 h 4939827"/>
              <a:gd name="connsiteX133" fmla="*/ 5093642 w 12192000"/>
              <a:gd name="connsiteY133" fmla="*/ 177214 h 4939827"/>
              <a:gd name="connsiteX134" fmla="*/ 5102642 w 12192000"/>
              <a:gd name="connsiteY134" fmla="*/ 186816 h 4939827"/>
              <a:gd name="connsiteX135" fmla="*/ 5193590 w 12192000"/>
              <a:gd name="connsiteY135" fmla="*/ 156458 h 4939827"/>
              <a:gd name="connsiteX136" fmla="*/ 5323922 w 12192000"/>
              <a:gd name="connsiteY136" fmla="*/ 146332 h 4939827"/>
              <a:gd name="connsiteX137" fmla="*/ 5421860 w 12192000"/>
              <a:gd name="connsiteY137" fmla="*/ 167298 h 4939827"/>
              <a:gd name="connsiteX138" fmla="*/ 5476948 w 12192000"/>
              <a:gd name="connsiteY138" fmla="*/ 173249 h 4939827"/>
              <a:gd name="connsiteX139" fmla="*/ 5516842 w 12192000"/>
              <a:gd name="connsiteY139" fmla="*/ 184018 h 4939827"/>
              <a:gd name="connsiteX140" fmla="*/ 5619415 w 12192000"/>
              <a:gd name="connsiteY140" fmla="*/ 176781 h 4939827"/>
              <a:gd name="connsiteX141" fmla="*/ 5789867 w 12192000"/>
              <a:gd name="connsiteY141" fmla="*/ 150304 h 4939827"/>
              <a:gd name="connsiteX142" fmla="*/ 5825953 w 12192000"/>
              <a:gd name="connsiteY142" fmla="*/ 147907 h 4939827"/>
              <a:gd name="connsiteX143" fmla="*/ 5856168 w 12192000"/>
              <a:gd name="connsiteY143" fmla="*/ 158719 h 4939827"/>
              <a:gd name="connsiteX144" fmla="*/ 5862476 w 12192000"/>
              <a:gd name="connsiteY144" fmla="*/ 172447 h 4939827"/>
              <a:gd name="connsiteX145" fmla="*/ 5882195 w 12192000"/>
              <a:gd name="connsiteY145" fmla="*/ 173195 h 4939827"/>
              <a:gd name="connsiteX146" fmla="*/ 5952585 w 12192000"/>
              <a:gd name="connsiteY146" fmla="*/ 161012 h 4939827"/>
              <a:gd name="connsiteX147" fmla="*/ 6001964 w 12192000"/>
              <a:gd name="connsiteY147" fmla="*/ 154786 h 4939827"/>
              <a:gd name="connsiteX148" fmla="*/ 6184207 w 12192000"/>
              <a:gd name="connsiteY148" fmla="*/ 132658 h 4939827"/>
              <a:gd name="connsiteX149" fmla="*/ 6415830 w 12192000"/>
              <a:gd name="connsiteY149" fmla="*/ 136006 h 4939827"/>
              <a:gd name="connsiteX150" fmla="*/ 6756965 w 12192000"/>
              <a:gd name="connsiteY150" fmla="*/ 57636 h 4939827"/>
              <a:gd name="connsiteX151" fmla="*/ 6819400 w 12192000"/>
              <a:gd name="connsiteY151" fmla="*/ 30742 h 4939827"/>
              <a:gd name="connsiteX152" fmla="*/ 6986370 w 12192000"/>
              <a:gd name="connsiteY152" fmla="*/ 12659 h 4939827"/>
              <a:gd name="connsiteX153" fmla="*/ 6989536 w 12192000"/>
              <a:gd name="connsiteY153" fmla="*/ 14528 h 4939827"/>
              <a:gd name="connsiteX154" fmla="*/ 7015933 w 12192000"/>
              <a:gd name="connsiteY154" fmla="*/ 9653 h 4939827"/>
              <a:gd name="connsiteX155" fmla="*/ 7020592 w 12192000"/>
              <a:gd name="connsiteY155" fmla="*/ 1651 h 4939827"/>
              <a:gd name="connsiteX156" fmla="*/ 7025905 w 12192000"/>
              <a:gd name="connsiteY156" fmla="*/ 0 h 493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12192000" h="4939827">
                <a:moveTo>
                  <a:pt x="7025905" y="0"/>
                </a:moveTo>
                <a:lnTo>
                  <a:pt x="7032579" y="2808"/>
                </a:lnTo>
                <a:cubicBezTo>
                  <a:pt x="7044119" y="6590"/>
                  <a:pt x="7059062" y="10207"/>
                  <a:pt x="7079505" y="12971"/>
                </a:cubicBezTo>
                <a:cubicBezTo>
                  <a:pt x="7111522" y="10537"/>
                  <a:pt x="7122591" y="11519"/>
                  <a:pt x="7158791" y="12462"/>
                </a:cubicBezTo>
                <a:lnTo>
                  <a:pt x="7233338" y="24846"/>
                </a:lnTo>
                <a:cubicBezTo>
                  <a:pt x="7247177" y="23787"/>
                  <a:pt x="7254856" y="25962"/>
                  <a:pt x="7259791" y="29557"/>
                </a:cubicBezTo>
                <a:lnTo>
                  <a:pt x="7263923" y="35029"/>
                </a:lnTo>
                <a:lnTo>
                  <a:pt x="7281549" y="39654"/>
                </a:lnTo>
                <a:lnTo>
                  <a:pt x="7374735" y="65326"/>
                </a:lnTo>
                <a:lnTo>
                  <a:pt x="7376078" y="63849"/>
                </a:lnTo>
                <a:lnTo>
                  <a:pt x="7402026" y="60308"/>
                </a:lnTo>
                <a:lnTo>
                  <a:pt x="7415091" y="77403"/>
                </a:lnTo>
                <a:cubicBezTo>
                  <a:pt x="7421672" y="79965"/>
                  <a:pt x="7475806" y="92960"/>
                  <a:pt x="7488682" y="83440"/>
                </a:cubicBezTo>
                <a:cubicBezTo>
                  <a:pt x="7541625" y="94782"/>
                  <a:pt x="7683214" y="133614"/>
                  <a:pt x="7732750" y="145456"/>
                </a:cubicBezTo>
                <a:cubicBezTo>
                  <a:pt x="7748318" y="162765"/>
                  <a:pt x="7764581" y="171696"/>
                  <a:pt x="7785900" y="154493"/>
                </a:cubicBezTo>
                <a:cubicBezTo>
                  <a:pt x="7822539" y="158614"/>
                  <a:pt x="7915312" y="166523"/>
                  <a:pt x="7952584" y="170181"/>
                </a:cubicBezTo>
                <a:cubicBezTo>
                  <a:pt x="7998047" y="181004"/>
                  <a:pt x="8029749" y="207794"/>
                  <a:pt x="8058681" y="219431"/>
                </a:cubicBezTo>
                <a:cubicBezTo>
                  <a:pt x="8095466" y="185885"/>
                  <a:pt x="8090835" y="241759"/>
                  <a:pt x="8126175" y="240005"/>
                </a:cubicBezTo>
                <a:cubicBezTo>
                  <a:pt x="8163290" y="246246"/>
                  <a:pt x="8238799" y="256773"/>
                  <a:pt x="8281371" y="256875"/>
                </a:cubicBezTo>
                <a:cubicBezTo>
                  <a:pt x="8313651" y="251026"/>
                  <a:pt x="8346882" y="248570"/>
                  <a:pt x="8381609" y="240618"/>
                </a:cubicBezTo>
                <a:lnTo>
                  <a:pt x="8406759" y="232517"/>
                </a:lnTo>
                <a:lnTo>
                  <a:pt x="8426506" y="241842"/>
                </a:lnTo>
                <a:lnTo>
                  <a:pt x="8427949" y="240981"/>
                </a:lnTo>
                <a:cubicBezTo>
                  <a:pt x="8431925" y="239458"/>
                  <a:pt x="8436260" y="239096"/>
                  <a:pt x="8441468" y="241157"/>
                </a:cubicBezTo>
                <a:lnTo>
                  <a:pt x="8565757" y="255317"/>
                </a:lnTo>
                <a:lnTo>
                  <a:pt x="8573171" y="258426"/>
                </a:lnTo>
                <a:lnTo>
                  <a:pt x="8573548" y="258241"/>
                </a:lnTo>
                <a:cubicBezTo>
                  <a:pt x="8575650" y="258391"/>
                  <a:pt x="8618469" y="259217"/>
                  <a:pt x="8622021" y="261028"/>
                </a:cubicBezTo>
                <a:lnTo>
                  <a:pt x="8672650" y="254821"/>
                </a:lnTo>
                <a:cubicBezTo>
                  <a:pt x="8716151" y="260353"/>
                  <a:pt x="8748971" y="243487"/>
                  <a:pt x="8785543" y="263406"/>
                </a:cubicBezTo>
                <a:cubicBezTo>
                  <a:pt x="8826293" y="268498"/>
                  <a:pt x="8797654" y="254573"/>
                  <a:pt x="8830588" y="265483"/>
                </a:cubicBezTo>
                <a:cubicBezTo>
                  <a:pt x="8849202" y="267272"/>
                  <a:pt x="8877544" y="266277"/>
                  <a:pt x="8905142" y="264958"/>
                </a:cubicBezTo>
                <a:lnTo>
                  <a:pt x="8968582" y="262728"/>
                </a:lnTo>
                <a:lnTo>
                  <a:pt x="8972994" y="263284"/>
                </a:lnTo>
                <a:lnTo>
                  <a:pt x="9004605" y="258041"/>
                </a:lnTo>
                <a:lnTo>
                  <a:pt x="9016165" y="261258"/>
                </a:lnTo>
                <a:cubicBezTo>
                  <a:pt x="9028775" y="267579"/>
                  <a:pt x="9039083" y="277488"/>
                  <a:pt x="9043297" y="281547"/>
                </a:cubicBezTo>
                <a:lnTo>
                  <a:pt x="9048315" y="279264"/>
                </a:lnTo>
                <a:lnTo>
                  <a:pt x="9054706" y="278538"/>
                </a:lnTo>
                <a:lnTo>
                  <a:pt x="9070919" y="281810"/>
                </a:lnTo>
                <a:lnTo>
                  <a:pt x="9076813" y="283909"/>
                </a:lnTo>
                <a:cubicBezTo>
                  <a:pt x="9080948" y="285030"/>
                  <a:pt x="9083794" y="285362"/>
                  <a:pt x="9085871" y="285133"/>
                </a:cubicBezTo>
                <a:lnTo>
                  <a:pt x="9086159" y="284887"/>
                </a:lnTo>
                <a:lnTo>
                  <a:pt x="9134606" y="288168"/>
                </a:lnTo>
                <a:cubicBezTo>
                  <a:pt x="9149441" y="274272"/>
                  <a:pt x="9194106" y="309414"/>
                  <a:pt x="9195590" y="279568"/>
                </a:cubicBezTo>
                <a:cubicBezTo>
                  <a:pt x="9212898" y="284479"/>
                  <a:pt x="9220866" y="298055"/>
                  <a:pt x="9219336" y="278133"/>
                </a:cubicBezTo>
                <a:cubicBezTo>
                  <a:pt x="9225159" y="279201"/>
                  <a:pt x="9229164" y="278078"/>
                  <a:pt x="9232362" y="275894"/>
                </a:cubicBezTo>
                <a:lnTo>
                  <a:pt x="9283638" y="299924"/>
                </a:lnTo>
                <a:lnTo>
                  <a:pt x="9371484" y="329634"/>
                </a:lnTo>
                <a:lnTo>
                  <a:pt x="9404829" y="339038"/>
                </a:lnTo>
                <a:lnTo>
                  <a:pt x="9427021" y="358784"/>
                </a:lnTo>
                <a:cubicBezTo>
                  <a:pt x="9500124" y="364086"/>
                  <a:pt x="9604652" y="390635"/>
                  <a:pt x="9670844" y="405128"/>
                </a:cubicBezTo>
                <a:cubicBezTo>
                  <a:pt x="9688531" y="417998"/>
                  <a:pt x="9762277" y="426463"/>
                  <a:pt x="9816083" y="416573"/>
                </a:cubicBezTo>
                <a:lnTo>
                  <a:pt x="9936741" y="437044"/>
                </a:lnTo>
                <a:cubicBezTo>
                  <a:pt x="9978091" y="447025"/>
                  <a:pt x="10008641" y="443705"/>
                  <a:pt x="10050093" y="443783"/>
                </a:cubicBezTo>
                <a:cubicBezTo>
                  <a:pt x="10074709" y="448779"/>
                  <a:pt x="10088915" y="449258"/>
                  <a:pt x="10130090" y="459520"/>
                </a:cubicBezTo>
                <a:cubicBezTo>
                  <a:pt x="10137791" y="458564"/>
                  <a:pt x="10165777" y="459877"/>
                  <a:pt x="10173456" y="457749"/>
                </a:cubicBezTo>
                <a:lnTo>
                  <a:pt x="10218232" y="459820"/>
                </a:lnTo>
                <a:lnTo>
                  <a:pt x="10354176" y="471377"/>
                </a:lnTo>
                <a:cubicBezTo>
                  <a:pt x="10367946" y="478917"/>
                  <a:pt x="10417270" y="488110"/>
                  <a:pt x="10430681" y="481226"/>
                </a:cubicBezTo>
                <a:cubicBezTo>
                  <a:pt x="10441804" y="481366"/>
                  <a:pt x="10469025" y="490181"/>
                  <a:pt x="10478169" y="481774"/>
                </a:cubicBezTo>
                <a:cubicBezTo>
                  <a:pt x="10503830" y="488972"/>
                  <a:pt x="10531359" y="489751"/>
                  <a:pt x="10540907" y="485607"/>
                </a:cubicBezTo>
                <a:cubicBezTo>
                  <a:pt x="10569054" y="475472"/>
                  <a:pt x="10590882" y="489185"/>
                  <a:pt x="10614941" y="487592"/>
                </a:cubicBezTo>
                <a:cubicBezTo>
                  <a:pt x="10654657" y="492458"/>
                  <a:pt x="10645652" y="516778"/>
                  <a:pt x="10674098" y="521656"/>
                </a:cubicBezTo>
                <a:cubicBezTo>
                  <a:pt x="10737163" y="537583"/>
                  <a:pt x="10829686" y="559302"/>
                  <a:pt x="10874834" y="574867"/>
                </a:cubicBezTo>
                <a:cubicBezTo>
                  <a:pt x="10919981" y="590432"/>
                  <a:pt x="10878682" y="577481"/>
                  <a:pt x="10944981" y="615042"/>
                </a:cubicBezTo>
                <a:cubicBezTo>
                  <a:pt x="10976235" y="616974"/>
                  <a:pt x="10982969" y="648568"/>
                  <a:pt x="11006376" y="645957"/>
                </a:cubicBezTo>
                <a:cubicBezTo>
                  <a:pt x="11005343" y="630631"/>
                  <a:pt x="11047577" y="676048"/>
                  <a:pt x="11076308" y="675698"/>
                </a:cubicBezTo>
                <a:cubicBezTo>
                  <a:pt x="11093142" y="677175"/>
                  <a:pt x="11131116" y="681348"/>
                  <a:pt x="11148789" y="685041"/>
                </a:cubicBezTo>
                <a:cubicBezTo>
                  <a:pt x="11177310" y="688243"/>
                  <a:pt x="11217768" y="714725"/>
                  <a:pt x="11249129" y="684218"/>
                </a:cubicBezTo>
                <a:cubicBezTo>
                  <a:pt x="11276269" y="697037"/>
                  <a:pt x="11257432" y="693670"/>
                  <a:pt x="11299915" y="692177"/>
                </a:cubicBezTo>
                <a:cubicBezTo>
                  <a:pt x="11314401" y="703224"/>
                  <a:pt x="11371412" y="714421"/>
                  <a:pt x="11386973" y="708209"/>
                </a:cubicBezTo>
                <a:cubicBezTo>
                  <a:pt x="11425657" y="716286"/>
                  <a:pt x="11454555" y="715485"/>
                  <a:pt x="11500105" y="735014"/>
                </a:cubicBezTo>
                <a:cubicBezTo>
                  <a:pt x="11545172" y="751781"/>
                  <a:pt x="11573053" y="787789"/>
                  <a:pt x="11621735" y="789584"/>
                </a:cubicBezTo>
                <a:lnTo>
                  <a:pt x="11691200" y="867902"/>
                </a:lnTo>
                <a:cubicBezTo>
                  <a:pt x="11734106" y="911360"/>
                  <a:pt x="11773008" y="895495"/>
                  <a:pt x="11819427" y="911634"/>
                </a:cubicBezTo>
                <a:lnTo>
                  <a:pt x="11969720" y="964737"/>
                </a:lnTo>
                <a:cubicBezTo>
                  <a:pt x="12009110" y="978008"/>
                  <a:pt x="12010206" y="989588"/>
                  <a:pt x="12055766" y="991268"/>
                </a:cubicBezTo>
                <a:cubicBezTo>
                  <a:pt x="12105723" y="1003445"/>
                  <a:pt x="12068493" y="1020292"/>
                  <a:pt x="12171539" y="995427"/>
                </a:cubicBezTo>
                <a:cubicBezTo>
                  <a:pt x="12174929" y="995822"/>
                  <a:pt x="12180763" y="996228"/>
                  <a:pt x="12187831" y="996580"/>
                </a:cubicBezTo>
                <a:lnTo>
                  <a:pt x="12192000" y="996726"/>
                </a:lnTo>
                <a:lnTo>
                  <a:pt x="12192000" y="4939827"/>
                </a:lnTo>
                <a:lnTo>
                  <a:pt x="0" y="4939827"/>
                </a:lnTo>
                <a:lnTo>
                  <a:pt x="0" y="512043"/>
                </a:lnTo>
                <a:lnTo>
                  <a:pt x="7381" y="512580"/>
                </a:lnTo>
                <a:cubicBezTo>
                  <a:pt x="39359" y="514524"/>
                  <a:pt x="72732" y="514144"/>
                  <a:pt x="100029" y="504758"/>
                </a:cubicBezTo>
                <a:cubicBezTo>
                  <a:pt x="115935" y="525779"/>
                  <a:pt x="143126" y="489229"/>
                  <a:pt x="155244" y="525130"/>
                </a:cubicBezTo>
                <a:cubicBezTo>
                  <a:pt x="173881" y="522487"/>
                  <a:pt x="242791" y="514086"/>
                  <a:pt x="254366" y="534449"/>
                </a:cubicBezTo>
                <a:cubicBezTo>
                  <a:pt x="303041" y="537382"/>
                  <a:pt x="380161" y="541650"/>
                  <a:pt x="447292" y="542725"/>
                </a:cubicBezTo>
                <a:cubicBezTo>
                  <a:pt x="530282" y="553078"/>
                  <a:pt x="572130" y="539673"/>
                  <a:pt x="628105" y="547853"/>
                </a:cubicBezTo>
                <a:cubicBezTo>
                  <a:pt x="661608" y="509671"/>
                  <a:pt x="746152" y="605137"/>
                  <a:pt x="783146" y="591799"/>
                </a:cubicBezTo>
                <a:cubicBezTo>
                  <a:pt x="862499" y="590113"/>
                  <a:pt x="949481" y="579142"/>
                  <a:pt x="1043676" y="591887"/>
                </a:cubicBezTo>
                <a:cubicBezTo>
                  <a:pt x="1120353" y="576991"/>
                  <a:pt x="1172004" y="553592"/>
                  <a:pt x="1281816" y="520946"/>
                </a:cubicBezTo>
                <a:cubicBezTo>
                  <a:pt x="1339915" y="511282"/>
                  <a:pt x="1459480" y="554579"/>
                  <a:pt x="1486347" y="487310"/>
                </a:cubicBezTo>
                <a:cubicBezTo>
                  <a:pt x="1507765" y="532008"/>
                  <a:pt x="1539168" y="465954"/>
                  <a:pt x="1568079" y="462531"/>
                </a:cubicBezTo>
                <a:cubicBezTo>
                  <a:pt x="1587821" y="491525"/>
                  <a:pt x="1601468" y="469316"/>
                  <a:pt x="1622516" y="466058"/>
                </a:cubicBezTo>
                <a:cubicBezTo>
                  <a:pt x="1630056" y="483510"/>
                  <a:pt x="1647504" y="484261"/>
                  <a:pt x="1655457" y="465359"/>
                </a:cubicBezTo>
                <a:cubicBezTo>
                  <a:pt x="1651800" y="419723"/>
                  <a:pt x="1709718" y="447719"/>
                  <a:pt x="1717454" y="417203"/>
                </a:cubicBezTo>
                <a:cubicBezTo>
                  <a:pt x="1753115" y="414011"/>
                  <a:pt x="1882851" y="412376"/>
                  <a:pt x="1913794" y="365255"/>
                </a:cubicBezTo>
                <a:cubicBezTo>
                  <a:pt x="2001060" y="361067"/>
                  <a:pt x="2099559" y="366414"/>
                  <a:pt x="2129762" y="367832"/>
                </a:cubicBezTo>
                <a:cubicBezTo>
                  <a:pt x="2215380" y="355065"/>
                  <a:pt x="2248807" y="343296"/>
                  <a:pt x="2376970" y="350129"/>
                </a:cubicBezTo>
                <a:cubicBezTo>
                  <a:pt x="2393251" y="360463"/>
                  <a:pt x="2473371" y="379419"/>
                  <a:pt x="2480155" y="359227"/>
                </a:cubicBezTo>
                <a:cubicBezTo>
                  <a:pt x="2520060" y="359505"/>
                  <a:pt x="2561270" y="311415"/>
                  <a:pt x="2586782" y="339352"/>
                </a:cubicBezTo>
                <a:cubicBezTo>
                  <a:pt x="2585230" y="294982"/>
                  <a:pt x="2653633" y="316689"/>
                  <a:pt x="2679617" y="305383"/>
                </a:cubicBezTo>
                <a:cubicBezTo>
                  <a:pt x="2721434" y="266011"/>
                  <a:pt x="2746765" y="276002"/>
                  <a:pt x="2788947" y="250375"/>
                </a:cubicBezTo>
                <a:cubicBezTo>
                  <a:pt x="2851672" y="235447"/>
                  <a:pt x="2913075" y="252766"/>
                  <a:pt x="2965530" y="245958"/>
                </a:cubicBezTo>
                <a:cubicBezTo>
                  <a:pt x="3001911" y="238336"/>
                  <a:pt x="3090203" y="217828"/>
                  <a:pt x="3103677" y="209527"/>
                </a:cubicBezTo>
                <a:lnTo>
                  <a:pt x="3126759" y="211226"/>
                </a:lnTo>
                <a:cubicBezTo>
                  <a:pt x="3136908" y="211889"/>
                  <a:pt x="3148903" y="212490"/>
                  <a:pt x="3164020" y="212779"/>
                </a:cubicBezTo>
                <a:cubicBezTo>
                  <a:pt x="3225474" y="210084"/>
                  <a:pt x="3231859" y="218227"/>
                  <a:pt x="3285019" y="220535"/>
                </a:cubicBezTo>
                <a:cubicBezTo>
                  <a:pt x="3318541" y="222809"/>
                  <a:pt x="3359787" y="223898"/>
                  <a:pt x="3365154" y="226416"/>
                </a:cubicBezTo>
                <a:lnTo>
                  <a:pt x="3367507" y="225416"/>
                </a:lnTo>
                <a:cubicBezTo>
                  <a:pt x="3377583" y="223667"/>
                  <a:pt x="3383502" y="224760"/>
                  <a:pt x="3387567" y="227103"/>
                </a:cubicBezTo>
                <a:lnTo>
                  <a:pt x="3498001" y="231941"/>
                </a:lnTo>
                <a:cubicBezTo>
                  <a:pt x="3513569" y="226158"/>
                  <a:pt x="3539132" y="232525"/>
                  <a:pt x="3561557" y="228095"/>
                </a:cubicBezTo>
                <a:cubicBezTo>
                  <a:pt x="3574944" y="230843"/>
                  <a:pt x="3597426" y="216287"/>
                  <a:pt x="3611920" y="218094"/>
                </a:cubicBezTo>
                <a:lnTo>
                  <a:pt x="3620528" y="218788"/>
                </a:lnTo>
                <a:lnTo>
                  <a:pt x="3620766" y="218511"/>
                </a:lnTo>
                <a:cubicBezTo>
                  <a:pt x="3622780" y="218042"/>
                  <a:pt x="3625663" y="218038"/>
                  <a:pt x="3629977" y="218664"/>
                </a:cubicBezTo>
                <a:lnTo>
                  <a:pt x="3636217" y="220048"/>
                </a:lnTo>
                <a:lnTo>
                  <a:pt x="3709484" y="186927"/>
                </a:lnTo>
                <a:cubicBezTo>
                  <a:pt x="3731015" y="183190"/>
                  <a:pt x="3745790" y="180810"/>
                  <a:pt x="3761342" y="177474"/>
                </a:cubicBezTo>
                <a:lnTo>
                  <a:pt x="3799748" y="167154"/>
                </a:lnTo>
                <a:lnTo>
                  <a:pt x="3922756" y="194044"/>
                </a:lnTo>
                <a:cubicBezTo>
                  <a:pt x="3960877" y="203465"/>
                  <a:pt x="3965250" y="215357"/>
                  <a:pt x="4028476" y="223679"/>
                </a:cubicBezTo>
                <a:cubicBezTo>
                  <a:pt x="4088751" y="228019"/>
                  <a:pt x="4139112" y="248870"/>
                  <a:pt x="4191582" y="238952"/>
                </a:cubicBezTo>
                <a:cubicBezTo>
                  <a:pt x="4210842" y="254091"/>
                  <a:pt x="4229809" y="260810"/>
                  <a:pt x="4251024" y="240874"/>
                </a:cubicBezTo>
                <a:cubicBezTo>
                  <a:pt x="4306627" y="250935"/>
                  <a:pt x="4317066" y="281625"/>
                  <a:pt x="4355275" y="260205"/>
                </a:cubicBezTo>
                <a:cubicBezTo>
                  <a:pt x="4390577" y="327090"/>
                  <a:pt x="4385658" y="272111"/>
                  <a:pt x="4423807" y="270366"/>
                </a:cubicBezTo>
                <a:cubicBezTo>
                  <a:pt x="4457666" y="271864"/>
                  <a:pt x="4523223" y="267475"/>
                  <a:pt x="4558432" y="269194"/>
                </a:cubicBezTo>
                <a:cubicBezTo>
                  <a:pt x="4594553" y="230955"/>
                  <a:pt x="4596517" y="287120"/>
                  <a:pt x="4635061" y="280682"/>
                </a:cubicBezTo>
                <a:cubicBezTo>
                  <a:pt x="4676560" y="281955"/>
                  <a:pt x="4741782" y="292968"/>
                  <a:pt x="4807427" y="276835"/>
                </a:cubicBezTo>
                <a:cubicBezTo>
                  <a:pt x="4876769" y="256626"/>
                  <a:pt x="4951997" y="249407"/>
                  <a:pt x="5028933" y="183887"/>
                </a:cubicBezTo>
                <a:cubicBezTo>
                  <a:pt x="5044713" y="164149"/>
                  <a:pt x="5073685" y="161161"/>
                  <a:pt x="5093642" y="177214"/>
                </a:cubicBezTo>
                <a:cubicBezTo>
                  <a:pt x="5097077" y="179978"/>
                  <a:pt x="5100108" y="183212"/>
                  <a:pt x="5102642" y="186816"/>
                </a:cubicBezTo>
                <a:cubicBezTo>
                  <a:pt x="5150234" y="139156"/>
                  <a:pt x="5169674" y="190314"/>
                  <a:pt x="5193590" y="156458"/>
                </a:cubicBezTo>
                <a:cubicBezTo>
                  <a:pt x="5257854" y="151722"/>
                  <a:pt x="5301917" y="175841"/>
                  <a:pt x="5323922" y="146332"/>
                </a:cubicBezTo>
                <a:cubicBezTo>
                  <a:pt x="5355266" y="153538"/>
                  <a:pt x="5392601" y="198271"/>
                  <a:pt x="5421860" y="167298"/>
                </a:cubicBezTo>
                <a:cubicBezTo>
                  <a:pt x="5420630" y="196364"/>
                  <a:pt x="5461576" y="151467"/>
                  <a:pt x="5476948" y="173249"/>
                </a:cubicBezTo>
                <a:cubicBezTo>
                  <a:pt x="5487334" y="191763"/>
                  <a:pt x="5502178" y="182456"/>
                  <a:pt x="5516842" y="184018"/>
                </a:cubicBezTo>
                <a:cubicBezTo>
                  <a:pt x="5533140" y="200158"/>
                  <a:pt x="5599828" y="189750"/>
                  <a:pt x="5619415" y="176781"/>
                </a:cubicBezTo>
                <a:cubicBezTo>
                  <a:pt x="5690073" y="168499"/>
                  <a:pt x="5748631" y="186964"/>
                  <a:pt x="5789867" y="150304"/>
                </a:cubicBezTo>
                <a:cubicBezTo>
                  <a:pt x="5802836" y="146282"/>
                  <a:pt x="5814753" y="145947"/>
                  <a:pt x="5825953" y="147907"/>
                </a:cubicBezTo>
                <a:lnTo>
                  <a:pt x="5856168" y="158719"/>
                </a:lnTo>
                <a:lnTo>
                  <a:pt x="5862476" y="172447"/>
                </a:lnTo>
                <a:lnTo>
                  <a:pt x="5882195" y="173195"/>
                </a:lnTo>
                <a:lnTo>
                  <a:pt x="5952585" y="161012"/>
                </a:lnTo>
                <a:cubicBezTo>
                  <a:pt x="5962273" y="166588"/>
                  <a:pt x="5992020" y="151579"/>
                  <a:pt x="6001964" y="154786"/>
                </a:cubicBezTo>
                <a:cubicBezTo>
                  <a:pt x="6061748" y="122178"/>
                  <a:pt x="6101539" y="131534"/>
                  <a:pt x="6184207" y="132658"/>
                </a:cubicBezTo>
                <a:cubicBezTo>
                  <a:pt x="6266582" y="127016"/>
                  <a:pt x="6286876" y="151859"/>
                  <a:pt x="6415830" y="136006"/>
                </a:cubicBezTo>
                <a:cubicBezTo>
                  <a:pt x="6563502" y="116945"/>
                  <a:pt x="6684679" y="79367"/>
                  <a:pt x="6756965" y="57636"/>
                </a:cubicBezTo>
                <a:cubicBezTo>
                  <a:pt x="6761544" y="48663"/>
                  <a:pt x="6812642" y="36519"/>
                  <a:pt x="6819400" y="30742"/>
                </a:cubicBezTo>
                <a:lnTo>
                  <a:pt x="6986370" y="12659"/>
                </a:lnTo>
                <a:lnTo>
                  <a:pt x="6989536" y="14528"/>
                </a:lnTo>
                <a:cubicBezTo>
                  <a:pt x="7002946" y="17364"/>
                  <a:pt x="7010700" y="14716"/>
                  <a:pt x="7015933" y="9653"/>
                </a:cubicBezTo>
                <a:lnTo>
                  <a:pt x="7020592" y="1651"/>
                </a:lnTo>
                <a:lnTo>
                  <a:pt x="7025905"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re 1">
            <a:extLst>
              <a:ext uri="{FF2B5EF4-FFF2-40B4-BE49-F238E27FC236}">
                <a16:creationId xmlns:a16="http://schemas.microsoft.com/office/drawing/2014/main" id="{B92A13BB-7430-57D9-3990-D512715FE7E9}"/>
              </a:ext>
            </a:extLst>
          </p:cNvPr>
          <p:cNvSpPr>
            <a:spLocks noGrp="1"/>
          </p:cNvSpPr>
          <p:nvPr>
            <p:ph type="ctrTitle"/>
          </p:nvPr>
        </p:nvSpPr>
        <p:spPr>
          <a:xfrm>
            <a:off x="1184744" y="5198168"/>
            <a:ext cx="9859618" cy="642797"/>
          </a:xfrm>
        </p:spPr>
        <p:txBody>
          <a:bodyPr>
            <a:normAutofit/>
          </a:bodyPr>
          <a:lstStyle/>
          <a:p>
            <a:r>
              <a:rPr lang="fr-FR" sz="3600"/>
              <a:t>Sondage ligne éditoriale – low tech</a:t>
            </a:r>
          </a:p>
        </p:txBody>
      </p:sp>
      <p:sp>
        <p:nvSpPr>
          <p:cNvPr id="3" name="Sous-titre 2">
            <a:extLst>
              <a:ext uri="{FF2B5EF4-FFF2-40B4-BE49-F238E27FC236}">
                <a16:creationId xmlns:a16="http://schemas.microsoft.com/office/drawing/2014/main" id="{E506156C-10F9-BE5F-B59D-DCAC244EEAA8}"/>
              </a:ext>
            </a:extLst>
          </p:cNvPr>
          <p:cNvSpPr>
            <a:spLocks noGrp="1"/>
          </p:cNvSpPr>
          <p:nvPr>
            <p:ph type="subTitle" idx="1"/>
          </p:nvPr>
        </p:nvSpPr>
        <p:spPr>
          <a:xfrm>
            <a:off x="2198774" y="5928655"/>
            <a:ext cx="7831559" cy="410689"/>
          </a:xfrm>
        </p:spPr>
        <p:txBody>
          <a:bodyPr>
            <a:normAutofit/>
          </a:bodyPr>
          <a:lstStyle/>
          <a:p>
            <a:r>
              <a:rPr lang="fr-FR" sz="1600"/>
              <a:t>Réponses au 11/04/2023</a:t>
            </a:r>
          </a:p>
        </p:txBody>
      </p:sp>
      <p:sp>
        <p:nvSpPr>
          <p:cNvPr id="1037" name="Freeform: Shape 1036">
            <a:extLst>
              <a:ext uri="{FF2B5EF4-FFF2-40B4-BE49-F238E27FC236}">
                <a16:creationId xmlns:a16="http://schemas.microsoft.com/office/drawing/2014/main" id="{3389D0BC-BA1D-4360-88F9-D9ECCBDAB5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17950" y="647758"/>
            <a:ext cx="8355105" cy="4392652"/>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8" name="Picture 4" descr="Tableau des réponses au formulaire Forms. Titre de la question : Acceptez-vous qu'IESF relaie des informations sur les alternatives de type low-tech, décroissance ...etc . Nombre de réponses : 8 réponses.">
            <a:extLst>
              <a:ext uri="{FF2B5EF4-FFF2-40B4-BE49-F238E27FC236}">
                <a16:creationId xmlns:a16="http://schemas.microsoft.com/office/drawing/2014/main" id="{CD58DF50-4835-E7BE-5FAB-9AA6AED153A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82181" y="805516"/>
            <a:ext cx="8027637" cy="4074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48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DF104D-0486-5FD3-2A43-1AEC42CC9D1E}"/>
              </a:ext>
            </a:extLst>
          </p:cNvPr>
          <p:cNvSpPr>
            <a:spLocks noGrp="1"/>
          </p:cNvSpPr>
          <p:nvPr>
            <p:ph type="title"/>
          </p:nvPr>
        </p:nvSpPr>
        <p:spPr>
          <a:xfrm>
            <a:off x="838200" y="365125"/>
            <a:ext cx="10515600" cy="947627"/>
          </a:xfrm>
        </p:spPr>
        <p:txBody>
          <a:bodyPr/>
          <a:lstStyle/>
          <a:p>
            <a:endParaRPr lang="fr-FR" dirty="0"/>
          </a:p>
        </p:txBody>
      </p:sp>
      <p:sp>
        <p:nvSpPr>
          <p:cNvPr id="3" name="Espace réservé du contenu 2">
            <a:extLst>
              <a:ext uri="{FF2B5EF4-FFF2-40B4-BE49-F238E27FC236}">
                <a16:creationId xmlns:a16="http://schemas.microsoft.com/office/drawing/2014/main" id="{1D8956E5-F95B-3E71-A4A7-6EA063B10217}"/>
              </a:ext>
            </a:extLst>
          </p:cNvPr>
          <p:cNvSpPr>
            <a:spLocks noGrp="1"/>
          </p:cNvSpPr>
          <p:nvPr>
            <p:ph idx="1"/>
          </p:nvPr>
        </p:nvSpPr>
        <p:spPr>
          <a:xfrm>
            <a:off x="838200" y="1584356"/>
            <a:ext cx="10515600" cy="4644427"/>
          </a:xfrm>
        </p:spPr>
        <p:txBody>
          <a:bodyPr>
            <a:normAutofit fontScale="85000" lnSpcReduction="20000"/>
          </a:bodyPr>
          <a:lstStyle/>
          <a:p>
            <a:r>
              <a:rPr lang="fr-FR" dirty="0" err="1"/>
              <a:t>Afterwork</a:t>
            </a:r>
            <a:r>
              <a:rPr lang="fr-FR" dirty="0"/>
              <a:t> Fabrique « Découvrez les </a:t>
            </a:r>
            <a:r>
              <a:rPr lang="fr-FR" dirty="0" err="1"/>
              <a:t>low</a:t>
            </a:r>
            <a:r>
              <a:rPr lang="fr-FR" dirty="0"/>
              <a:t>-tech : comment mieux  réparer nos objets » - François </a:t>
            </a:r>
            <a:r>
              <a:rPr lang="fr-FR" dirty="0" err="1"/>
              <a:t>Kormann</a:t>
            </a:r>
            <a:r>
              <a:rPr lang="fr-FR" dirty="0"/>
              <a:t> – </a:t>
            </a:r>
            <a:r>
              <a:rPr lang="fr-FR" dirty="0">
                <a:solidFill>
                  <a:srgbClr val="FF0000"/>
                </a:solidFill>
              </a:rPr>
              <a:t>1</a:t>
            </a:r>
            <a:r>
              <a:rPr lang="fr-FR" baseline="30000" dirty="0">
                <a:solidFill>
                  <a:srgbClr val="FF0000"/>
                </a:solidFill>
              </a:rPr>
              <a:t>er</a:t>
            </a:r>
            <a:r>
              <a:rPr lang="fr-FR" dirty="0">
                <a:solidFill>
                  <a:srgbClr val="FF0000"/>
                </a:solidFill>
              </a:rPr>
              <a:t> juin ou 6 juillet</a:t>
            </a:r>
          </a:p>
          <a:p>
            <a:r>
              <a:rPr lang="fr-FR" dirty="0">
                <a:solidFill>
                  <a:srgbClr val="FF0000"/>
                </a:solidFill>
              </a:rPr>
              <a:t>Voir avec Francois si c’est pertinent de faire en même temps ?</a:t>
            </a:r>
          </a:p>
          <a:p>
            <a:endParaRPr lang="fr-FR" dirty="0">
              <a:solidFill>
                <a:srgbClr val="FF0000"/>
              </a:solidFill>
            </a:endParaRPr>
          </a:p>
          <a:p>
            <a:r>
              <a:rPr lang="fr-FR" dirty="0"/>
              <a:t>Ingénieur-bricoleur de 2023</a:t>
            </a:r>
          </a:p>
          <a:p>
            <a:endParaRPr lang="fr-FR" dirty="0"/>
          </a:p>
          <a:p>
            <a:r>
              <a:rPr lang="fr-FR" dirty="0"/>
              <a:t>Réparabilité des produits</a:t>
            </a:r>
          </a:p>
          <a:p>
            <a:endParaRPr lang="fr-FR" dirty="0"/>
          </a:p>
          <a:p>
            <a:r>
              <a:rPr lang="fr-FR" dirty="0"/>
              <a:t>Conférence (fin d’année – voire JNI 2024) : voir </a:t>
            </a:r>
          </a:p>
          <a:p>
            <a:pPr lvl="1"/>
            <a:r>
              <a:rPr lang="fr-FR" dirty="0">
                <a:hlinkClick r:id="rId2"/>
              </a:rPr>
              <a:t>https://www.rue89strasbourg.com/designeuse-architecte-ingenieure-scientifique-low-tech-strasbourg-227431</a:t>
            </a:r>
            <a:endParaRPr lang="fr-FR" dirty="0"/>
          </a:p>
          <a:p>
            <a:pPr lvl="1"/>
            <a:r>
              <a:rPr lang="fr-FR" dirty="0">
                <a:hlinkClick r:id="rId3"/>
              </a:rPr>
              <a:t>http://iesf-lr.org/jni/</a:t>
            </a:r>
            <a:r>
              <a:rPr lang="fr-FR" dirty="0"/>
              <a:t> - Paul </a:t>
            </a:r>
            <a:r>
              <a:rPr lang="fr-FR" dirty="0" err="1"/>
              <a:t>Leparoux</a:t>
            </a:r>
            <a:r>
              <a:rPr lang="fr-FR" dirty="0"/>
              <a:t> (Willy)</a:t>
            </a:r>
          </a:p>
          <a:p>
            <a:pPr lvl="1"/>
            <a:r>
              <a:rPr lang="fr-FR" dirty="0"/>
              <a:t>Loïc Le Floch Prigent </a:t>
            </a:r>
          </a:p>
          <a:p>
            <a:pPr lvl="1"/>
            <a:r>
              <a:rPr lang="fr-FR" dirty="0">
                <a:hlinkClick r:id="rId4"/>
              </a:rPr>
              <a:t>https://www.iesf.fr/752_p_49680/charte-ethique-de-l-ingenieur.html</a:t>
            </a:r>
            <a:r>
              <a:rPr lang="fr-FR" dirty="0"/>
              <a:t> </a:t>
            </a:r>
          </a:p>
          <a:p>
            <a:pPr lvl="1"/>
            <a:endParaRPr lang="fr-FR" dirty="0"/>
          </a:p>
          <a:p>
            <a:endParaRPr lang="fr-FR" dirty="0"/>
          </a:p>
          <a:p>
            <a:endParaRPr lang="fr-FR" dirty="0"/>
          </a:p>
          <a:p>
            <a:endParaRPr lang="fr-FR" dirty="0"/>
          </a:p>
        </p:txBody>
      </p:sp>
    </p:spTree>
    <p:extLst>
      <p:ext uri="{BB962C8B-B14F-4D97-AF65-F5344CB8AC3E}">
        <p14:creationId xmlns:p14="http://schemas.microsoft.com/office/powerpoint/2010/main" val="3273461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Espace réservé du contenu 4" descr="Une image contenant vin, table, verres, verre&#10;&#10;Description générée automatiquement">
            <a:extLst>
              <a:ext uri="{FF2B5EF4-FFF2-40B4-BE49-F238E27FC236}">
                <a16:creationId xmlns:a16="http://schemas.microsoft.com/office/drawing/2014/main" id="{D4526ED8-3EB3-6297-8E3C-183EDCE1973D}"/>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D3BD1A73-9974-9326-5055-FB376320402A}"/>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dirty="0" err="1">
                <a:solidFill>
                  <a:schemeClr val="tx1">
                    <a:lumMod val="85000"/>
                    <a:lumOff val="15000"/>
                  </a:schemeClr>
                </a:solidFill>
              </a:rPr>
              <a:t>Activités</a:t>
            </a:r>
            <a:r>
              <a:rPr lang="en-US" sz="3600" dirty="0">
                <a:solidFill>
                  <a:schemeClr val="tx1">
                    <a:lumMod val="85000"/>
                    <a:lumOff val="15000"/>
                  </a:schemeClr>
                </a:solidFill>
              </a:rPr>
              <a:t> à </a:t>
            </a:r>
            <a:r>
              <a:rPr lang="en-US" sz="3600" dirty="0" err="1">
                <a:solidFill>
                  <a:schemeClr val="tx1">
                    <a:lumMod val="85000"/>
                    <a:lumOff val="15000"/>
                  </a:schemeClr>
                </a:solidFill>
              </a:rPr>
              <a:t>venir</a:t>
            </a:r>
            <a:endParaRPr lang="en-US" sz="3600" dirty="0">
              <a:solidFill>
                <a:schemeClr val="tx1">
                  <a:lumMod val="85000"/>
                  <a:lumOff val="15000"/>
                </a:schemeClr>
              </a:solidFill>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189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5FD68A-E612-E590-C43A-9E573FF0AEEF}"/>
              </a:ext>
            </a:extLst>
          </p:cNvPr>
          <p:cNvSpPr>
            <a:spLocks noGrp="1"/>
          </p:cNvSpPr>
          <p:nvPr>
            <p:ph type="title"/>
          </p:nvPr>
        </p:nvSpPr>
        <p:spPr>
          <a:xfrm>
            <a:off x="4096138" y="365125"/>
            <a:ext cx="7257661" cy="1361038"/>
          </a:xfrm>
        </p:spPr>
        <p:txBody>
          <a:bodyPr/>
          <a:lstStyle/>
          <a:p>
            <a:endParaRPr lang="fr-FR" dirty="0"/>
          </a:p>
        </p:txBody>
      </p:sp>
      <p:sp>
        <p:nvSpPr>
          <p:cNvPr id="3" name="Espace réservé du contenu 2">
            <a:extLst>
              <a:ext uri="{FF2B5EF4-FFF2-40B4-BE49-F238E27FC236}">
                <a16:creationId xmlns:a16="http://schemas.microsoft.com/office/drawing/2014/main" id="{C6C032B1-C27A-A94A-283B-94AAF0BE4243}"/>
              </a:ext>
            </a:extLst>
          </p:cNvPr>
          <p:cNvSpPr>
            <a:spLocks noGrp="1"/>
          </p:cNvSpPr>
          <p:nvPr>
            <p:ph idx="1"/>
          </p:nvPr>
        </p:nvSpPr>
        <p:spPr>
          <a:xfrm>
            <a:off x="838200" y="2565917"/>
            <a:ext cx="10515600" cy="3611045"/>
          </a:xfrm>
        </p:spPr>
        <p:txBody>
          <a:bodyPr>
            <a:normAutofit fontScale="85000" lnSpcReduction="20000"/>
          </a:bodyPr>
          <a:lstStyle/>
          <a:p>
            <a:r>
              <a:rPr lang="fr-FR" dirty="0"/>
              <a:t>Election du bureau (Président, Secrétaire, Trésorier)</a:t>
            </a:r>
          </a:p>
          <a:p>
            <a:r>
              <a:rPr lang="fr-FR" dirty="0"/>
              <a:t>Calendrier des activités 2023</a:t>
            </a:r>
          </a:p>
          <a:p>
            <a:pPr lvl="1"/>
            <a:r>
              <a:rPr lang="fr-FR" dirty="0"/>
              <a:t>12 avril : bilan de la rencontre acteurs "</a:t>
            </a:r>
            <a:r>
              <a:rPr lang="fr-FR" dirty="0" err="1"/>
              <a:t>low</a:t>
            </a:r>
            <a:r>
              <a:rPr lang="fr-FR" dirty="0"/>
              <a:t>-tech" : La Fabrique, </a:t>
            </a:r>
            <a:r>
              <a:rPr lang="fr-FR" dirty="0" err="1"/>
              <a:t>Circul'air</a:t>
            </a:r>
            <a:r>
              <a:rPr lang="fr-FR" dirty="0"/>
              <a:t>, ...</a:t>
            </a:r>
          </a:p>
          <a:p>
            <a:pPr lvl="1"/>
            <a:r>
              <a:rPr lang="fr-FR" dirty="0">
                <a:solidFill>
                  <a:srgbClr val="FF0000"/>
                </a:solidFill>
              </a:rPr>
              <a:t>12 mai : Repas des adhérents 2023</a:t>
            </a:r>
          </a:p>
          <a:p>
            <a:pPr lvl="1"/>
            <a:r>
              <a:rPr lang="fr-FR" dirty="0"/>
              <a:t>Nouvelles propositions </a:t>
            </a:r>
            <a:r>
              <a:rPr lang="fr-FR" dirty="0" err="1"/>
              <a:t>afterworks</a:t>
            </a:r>
            <a:endParaRPr lang="fr-FR" dirty="0"/>
          </a:p>
          <a:p>
            <a:pPr lvl="1"/>
            <a:r>
              <a:rPr lang="fr-FR" dirty="0"/>
              <a:t>Partenariat Tour du Monde camion FBW </a:t>
            </a:r>
            <a:r>
              <a:rPr lang="fr-FR" dirty="0" err="1"/>
              <a:t>project</a:t>
            </a:r>
            <a:r>
              <a:rPr lang="fr-FR" dirty="0"/>
              <a:t> 1956</a:t>
            </a:r>
          </a:p>
          <a:p>
            <a:r>
              <a:rPr lang="fr-FR" dirty="0"/>
              <a:t>PMIS</a:t>
            </a:r>
          </a:p>
          <a:p>
            <a:r>
              <a:rPr lang="fr-FR" dirty="0"/>
              <a:t>divers </a:t>
            </a:r>
          </a:p>
          <a:p>
            <a:pPr lvl="1"/>
            <a:r>
              <a:rPr lang="fr-FR" dirty="0" err="1"/>
              <a:t>dropbox</a:t>
            </a:r>
            <a:r>
              <a:rPr lang="fr-FR" dirty="0"/>
              <a:t> , teams ...</a:t>
            </a:r>
          </a:p>
          <a:p>
            <a:pPr lvl="1"/>
            <a:r>
              <a:rPr lang="fr-FR" dirty="0"/>
              <a:t>Goodies</a:t>
            </a:r>
          </a:p>
          <a:p>
            <a:pPr lvl="1"/>
            <a:r>
              <a:rPr lang="fr-FR" dirty="0"/>
              <a:t>Site web (</a:t>
            </a:r>
          </a:p>
        </p:txBody>
      </p:sp>
    </p:spTree>
    <p:extLst>
      <p:ext uri="{BB962C8B-B14F-4D97-AF65-F5344CB8AC3E}">
        <p14:creationId xmlns:p14="http://schemas.microsoft.com/office/powerpoint/2010/main" val="157192781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9491</TotalTime>
  <Words>712</Words>
  <Application>Microsoft Office PowerPoint</Application>
  <PresentationFormat>Grand écran</PresentationFormat>
  <Paragraphs>103</Paragraphs>
  <Slides>15</Slides>
  <Notes>0</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15</vt:i4>
      </vt:variant>
    </vt:vector>
  </HeadingPairs>
  <TitlesOfParts>
    <vt:vector size="20" baseType="lpstr">
      <vt:lpstr>Arial</vt:lpstr>
      <vt:lpstr>Calibri</vt:lpstr>
      <vt:lpstr>Calibri Light</vt:lpstr>
      <vt:lpstr>Thème Office</vt:lpstr>
      <vt:lpstr>1_Thème Office</vt:lpstr>
      <vt:lpstr>CA – 24 avril 2023</vt:lpstr>
      <vt:lpstr>Présentation PowerPoint</vt:lpstr>
      <vt:lpstr>Elections</vt:lpstr>
      <vt:lpstr>Election du bureau</vt:lpstr>
      <vt:lpstr>Présentation PowerPoint</vt:lpstr>
      <vt:lpstr>Sondage ligne éditoriale – low tech</vt:lpstr>
      <vt:lpstr>Présentation PowerPoint</vt:lpstr>
      <vt:lpstr>Activités à venir</vt:lpstr>
      <vt:lpstr>Présentation PowerPoint</vt:lpstr>
      <vt:lpstr>Présentation PowerPoint</vt:lpstr>
      <vt:lpstr>Présentation PowerPoint</vt:lpstr>
      <vt:lpstr>Présentation PowerPoint</vt:lpstr>
      <vt:lpstr>PMIS</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Sondage ligne éditoriale – low tech</dc:title>
  <dc:creator>celine poloce</dc:creator>
  <cp:lastModifiedBy>celine poloce</cp:lastModifiedBy>
  <cp:revision>6</cp:revision>
  <dcterms:created xsi:type="dcterms:W3CDTF">2023-04-11T14:01:14Z</dcterms:created>
  <dcterms:modified xsi:type="dcterms:W3CDTF">2023-05-18T14:57:21Z</dcterms:modified>
</cp:coreProperties>
</file>