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E57488-C519-13F7-F6AB-290075FFDF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8292B96-D198-C94A-F3AE-E9C2D9187C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415D45-799C-F05D-DE20-5E3B972BE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13/07/2023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6E46AD-0FC5-2CD8-00A2-0DCB8C7B2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84EA68C-969C-EB7E-EA4E-F7E3BB35E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8621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09D88A-F314-8918-62BB-3B7BE7930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0107AFB-9486-3231-3015-F6408BAAC8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607ABC-12D1-0995-9ECB-2D6E25258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13/07/2023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9ABFECC-3FAD-FEE1-84EC-8F93F8621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46C2BBD-5DC5-AB56-70CE-3DDEAC9F2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2345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A38D24B-4D88-E7DA-0E56-F4AEFDB356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D2B7EA7-0B61-43C3-8C7D-4217463C25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117527-5F33-4A1C-8F69-46DC7A353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13/07/2023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0E3B8B-522A-5F37-D7B7-F4DBB2C5D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5452A5-BB0E-298C-5C97-28500274B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3261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EE5A67-4D65-8414-6D53-671375035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620B1C2-1002-30AE-9D4E-568BE5C4D4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481937-95E5-6B9A-E51C-12ABB6BBC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13/07/2023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00BF09-8EB7-A630-BF35-092E14D1C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A440522-6A3A-8C37-1233-169961C0E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9329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9AF7AE-E51A-62FD-0294-80AFFD2FE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070E6C0-74FD-AB03-0EC8-B484041DDB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55145C-BB34-E219-3E66-90D240B19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13/07/2023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517A42-F96D-C5A0-85E6-40A18C8AF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AB5DD5C-3D03-3058-E0C5-584F74B37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1575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638AE7-EC83-06F5-D07A-3C2200B74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986B0AA-1AC7-AB3C-18B5-01A3E4439C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CF99E92-AEE3-DFEA-2C6D-131854B86F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7A01656-4266-7ACB-CA4B-90BAFA0D5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13/07/2023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B116107-D815-D4F2-2BAB-D1C7B2CED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5E43F34-0D6C-9024-8FFF-2C8B2D3A4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393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3CC80B-80B6-D14C-B21B-F2FFDB0FE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93499DB-9435-29C0-080B-80CD327826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F65076C-22B4-6762-AA42-BC7A1317C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90F8EBC-EF8E-3BB6-949F-13AC1D1A9B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C754DCF-7136-9794-EC82-58CBC0052C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48D0183-94E7-A76F-4119-59FC5362F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13/07/2023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D8415B7-8F85-5924-1C35-564767D7D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C7282F9-544A-0BEE-E7A3-7177C3EFB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6052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AE86A6-E23D-FCF8-99B9-1BA41FC3E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F7498BB-97E5-1445-727E-4538B739D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13/07/2023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3C95E28-DAF6-9BE5-8F22-87E86FAB4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FFF3E1-5816-BF7F-A7F1-8F08EB890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5098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CA9C467-EA31-A7FE-307D-89B041562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13/07/2023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C26E2BA-D744-162D-D112-E99D39AC3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ADDD6E-7EE2-EE8E-5658-9739DF09E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028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947FE1-F54C-E6C5-BC70-E4A634641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B8A1FA8-02E9-E260-1376-EC2F6EE9C6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79EF5D1-7290-FDDB-9D67-CB50F9F2E4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E8DAE0F-0FDA-9A19-49D2-DA7ED42B1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13/07/2023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B18A43B-EA1D-A458-7AF8-397C4205E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91C521C-8245-2711-B398-3F369E02F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2257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6C66F4-30EA-8F2D-41B3-682FB9D54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8421C9D-24B4-F87D-1762-4BE1CC5E61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5DEDA34-DBC9-4BF9-FD7A-306C60ECBB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2B407DD-819D-DA74-4CD3-75A167D67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F09E-F6A4-4C3C-BD49-4B18723C7596}" type="datetimeFigureOut">
              <a:rPr lang="fr-FR" smtClean="0"/>
              <a:t>13/07/2023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3A04036-DA33-D836-B06F-2B1D79D2D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E57514A-9D23-7F21-6801-50F0058FB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1481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525CF26-F2C2-B30E-53A4-BF3718E98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17B1622-F08D-8EEA-F427-CB5752FC60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304E4C-AE81-5206-AF5D-FD4E25FCA4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6F09E-F6A4-4C3C-BD49-4B18723C7596}" type="datetimeFigureOut">
              <a:rPr lang="fr-FR" smtClean="0"/>
              <a:t>13/07/2023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3787D5C-0F34-0E49-13B3-91E8DC7C14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884BE21-F650-4B5F-0AE9-0BA0E8341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9C192-D61F-4AF2-A686-592BBA6A6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5301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01AFF8-E528-0222-460D-C492D31401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84ED9F4-E3CF-B1CA-F1CE-26B467347E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2155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08DB21-3C6E-4B28-D890-2E21B8503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Ordre du jour : activité passées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08D1275-0598-905F-80B3-ABEAB50BD8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réunions PMIS</a:t>
            </a:r>
          </a:p>
          <a:p>
            <a:pPr lvl="1"/>
            <a:r>
              <a:rPr lang="fr-FR" dirty="0" err="1"/>
              <a:t>Evenements</a:t>
            </a:r>
            <a:r>
              <a:rPr lang="fr-FR" dirty="0"/>
              <a:t> : les salons – relancer Nicole pour la </a:t>
            </a:r>
            <a:r>
              <a:rPr lang="fr-FR" dirty="0" err="1"/>
              <a:t>comm</a:t>
            </a:r>
            <a:r>
              <a:rPr lang="fr-FR" dirty="0"/>
              <a:t> sur le site (</a:t>
            </a:r>
            <a:r>
              <a:rPr lang="fr-FR" dirty="0" err="1"/>
              <a:t>evenements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4 salons : Colmar –Mulhouse + 2 à </a:t>
            </a:r>
            <a:r>
              <a:rPr lang="fr-FR" dirty="0" err="1"/>
              <a:t>stbg</a:t>
            </a:r>
            <a:r>
              <a:rPr lang="fr-FR" dirty="0"/>
              <a:t> – entre </a:t>
            </a:r>
            <a:r>
              <a:rPr lang="fr-FR" dirty="0" err="1"/>
              <a:t>oct</a:t>
            </a:r>
            <a:r>
              <a:rPr lang="fr-FR" dirty="0"/>
              <a:t> et janvier</a:t>
            </a:r>
          </a:p>
          <a:p>
            <a:pPr lvl="1"/>
            <a:r>
              <a:rPr lang="fr-FR" dirty="0" err="1"/>
              <a:t>Fete</a:t>
            </a:r>
            <a:r>
              <a:rPr lang="fr-FR" dirty="0"/>
              <a:t> de la science à Mulhouse avec </a:t>
            </a:r>
            <a:r>
              <a:rPr lang="fr-FR" dirty="0" err="1"/>
              <a:t>Kidslab</a:t>
            </a:r>
            <a:r>
              <a:rPr lang="fr-FR" dirty="0"/>
              <a:t> – Ping Pong </a:t>
            </a:r>
            <a:r>
              <a:rPr lang="fr-FR" dirty="0" err="1"/>
              <a:t>numerique</a:t>
            </a:r>
            <a:r>
              <a:rPr lang="fr-FR" dirty="0"/>
              <a:t> – vendredi </a:t>
            </a:r>
            <a:r>
              <a:rPr lang="fr-FR" dirty="0" err="1"/>
              <a:t>ecole</a:t>
            </a:r>
            <a:r>
              <a:rPr lang="fr-FR" dirty="0"/>
              <a:t> – samedi grand public</a:t>
            </a:r>
          </a:p>
          <a:p>
            <a:pPr lvl="1"/>
            <a:r>
              <a:rPr lang="fr-FR" dirty="0"/>
              <a:t>CR national : alsace dynamique</a:t>
            </a:r>
          </a:p>
          <a:p>
            <a:pPr lvl="1"/>
            <a:r>
              <a:rPr lang="fr-FR" dirty="0"/>
              <a:t>Contact </a:t>
            </a:r>
            <a:r>
              <a:rPr lang="fr-FR" dirty="0" err="1"/>
              <a:t>f&amp;S</a:t>
            </a:r>
            <a:r>
              <a:rPr lang="fr-FR" dirty="0"/>
              <a:t> : au niveau du rectorat</a:t>
            </a:r>
          </a:p>
          <a:p>
            <a:pPr lvl="1"/>
            <a:r>
              <a:rPr lang="fr-FR" dirty="0"/>
              <a:t>Commande BD : ok</a:t>
            </a:r>
          </a:p>
          <a:p>
            <a:pPr lvl="1"/>
            <a:r>
              <a:rPr lang="fr-FR" dirty="0"/>
              <a:t>Appel à projets de la région pour la promotion : idée de Marine : bus avec journée de visite  -date limite ?</a:t>
            </a:r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4345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917F02-0B8D-33F9-D906-B9BCD5A7D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6C0369B-06C1-3E81-83CF-4A3C60907D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10 ans </a:t>
            </a:r>
            <a:r>
              <a:rPr lang="fr-FR" dirty="0" err="1"/>
              <a:t>iCube</a:t>
            </a:r>
            <a:r>
              <a:rPr lang="fr-FR" dirty="0"/>
              <a:t> : faut-il faire un post ? Plutôt oui</a:t>
            </a:r>
          </a:p>
          <a:p>
            <a:pPr lvl="1"/>
            <a:r>
              <a:rPr lang="fr-FR" dirty="0"/>
              <a:t>Bcp de monde, </a:t>
            </a:r>
            <a:r>
              <a:rPr lang="fr-FR" dirty="0" err="1"/>
              <a:t>iCube</a:t>
            </a:r>
            <a:r>
              <a:rPr lang="fr-FR" dirty="0"/>
              <a:t> est « gros », encensé au </a:t>
            </a:r>
            <a:r>
              <a:rPr lang="fr-FR" dirty="0" err="1"/>
              <a:t>niv</a:t>
            </a:r>
            <a:r>
              <a:rPr lang="fr-FR" dirty="0"/>
              <a:t> national, partenariats avec des entreprises, changement de directeur</a:t>
            </a:r>
          </a:p>
          <a:p>
            <a:pPr lvl="1"/>
            <a:r>
              <a:rPr lang="fr-FR" dirty="0"/>
              <a:t>Marine – Sylvain – Willy : rédaction d’un article, relais d’un </a:t>
            </a:r>
            <a:r>
              <a:rPr lang="fr-FR" dirty="0" err="1"/>
              <a:t>pdf</a:t>
            </a:r>
            <a:r>
              <a:rPr lang="fr-FR" dirty="0"/>
              <a:t> de </a:t>
            </a:r>
            <a:r>
              <a:rPr lang="fr-FR" dirty="0" err="1"/>
              <a:t>presentation</a:t>
            </a:r>
            <a:r>
              <a:rPr lang="fr-FR" dirty="0"/>
              <a:t> de </a:t>
            </a:r>
            <a:r>
              <a:rPr lang="fr-FR" dirty="0" err="1"/>
              <a:t>iCUbe</a:t>
            </a:r>
            <a:endParaRPr lang="fr-FR" dirty="0"/>
          </a:p>
          <a:p>
            <a:pPr lvl="1"/>
            <a:r>
              <a:rPr lang="fr-FR" dirty="0"/>
              <a:t>Contact avec la responsable </a:t>
            </a:r>
            <a:r>
              <a:rPr lang="fr-FR" dirty="0" err="1"/>
              <a:t>comm</a:t>
            </a:r>
            <a:r>
              <a:rPr lang="fr-FR" dirty="0"/>
              <a:t> : Marine / Martine</a:t>
            </a:r>
          </a:p>
          <a:p>
            <a:pPr lvl="1"/>
            <a:r>
              <a:rPr lang="fr-FR" dirty="0"/>
              <a:t>Creuser l’idée de visiter les plateformes de recherche et associer avec une conf</a:t>
            </a:r>
          </a:p>
          <a:p>
            <a:pPr lvl="1"/>
            <a:r>
              <a:rPr lang="fr-FR" dirty="0"/>
              <a:t>French </a:t>
            </a:r>
            <a:r>
              <a:rPr lang="fr-FR" dirty="0" err="1"/>
              <a:t>photonics</a:t>
            </a:r>
            <a:r>
              <a:rPr lang="fr-FR" dirty="0"/>
              <a:t> </a:t>
            </a:r>
            <a:r>
              <a:rPr lang="fr-FR" dirty="0" err="1"/>
              <a:t>days</a:t>
            </a:r>
            <a:r>
              <a:rPr lang="fr-FR" dirty="0"/>
              <a:t> à Strasbourg</a:t>
            </a:r>
          </a:p>
          <a:p>
            <a:pPr lvl="1"/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7503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24C545-CB36-55D4-F779-7161B832B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13BD5C-4B4F-E313-0BA9-D32ED43A28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IESF Angleterre</a:t>
            </a:r>
          </a:p>
          <a:p>
            <a:r>
              <a:rPr lang="fr-FR" dirty="0"/>
              <a:t>IESF Lorraine – invitation à Trèves</a:t>
            </a:r>
          </a:p>
          <a:p>
            <a:endParaRPr lang="fr-FR" dirty="0"/>
          </a:p>
          <a:p>
            <a:r>
              <a:rPr lang="fr-FR" dirty="0" err="1"/>
              <a:t>AlsaceTech</a:t>
            </a:r>
            <a:r>
              <a:rPr lang="fr-FR" dirty="0"/>
              <a:t> : AG – Conférence avant le forum</a:t>
            </a:r>
          </a:p>
          <a:p>
            <a:r>
              <a:rPr lang="fr-FR" dirty="0"/>
              <a:t>Cotisation – contact à approfondir</a:t>
            </a:r>
          </a:p>
          <a:p>
            <a:endParaRPr lang="fr-FR"/>
          </a:p>
          <a:p>
            <a:endParaRPr lang="fr-FR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0645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16623</TotalTime>
  <Words>197</Words>
  <Application>Microsoft Office PowerPoint</Application>
  <PresentationFormat>Grand écran</PresentationFormat>
  <Paragraphs>26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Ordre du jour : activité passées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celine poloce</dc:creator>
  <cp:lastModifiedBy>celine poloce</cp:lastModifiedBy>
  <cp:revision>2</cp:revision>
  <dcterms:created xsi:type="dcterms:W3CDTF">2023-07-06T15:37:49Z</dcterms:created>
  <dcterms:modified xsi:type="dcterms:W3CDTF">2023-07-24T18:12:11Z</dcterms:modified>
</cp:coreProperties>
</file>