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29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460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337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6875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575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40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369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159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76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90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1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14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55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67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03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54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37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6F09E-F6A4-4C3C-BD49-4B18723C7596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E7F24B42-9DE8-85D5-F7F7-4BF403C3EFB5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75" y="7134"/>
            <a:ext cx="1585111" cy="79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95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351B104-9B78-4A2B-B970-FA8ABE1CE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10" name="Rectangle 9">
              <a:extLst>
                <a:ext uri="{FF2B5EF4-FFF2-40B4-BE49-F238E27FC236}">
                  <a16:creationId xmlns:a16="http://schemas.microsoft.com/office/drawing/2014/main" id="{3A130E84-D02F-40FB-9BEB-5202392713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5E142BFD-7D75-4518-BBDF-27C00AB4B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FA01AFF8-E528-0222-460D-C492D3140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5112" y="1122363"/>
            <a:ext cx="4052887" cy="2387600"/>
          </a:xfrm>
        </p:spPr>
        <p:txBody>
          <a:bodyPr>
            <a:normAutofit/>
          </a:bodyPr>
          <a:lstStyle/>
          <a:p>
            <a:r>
              <a:rPr lang="fr-FR" dirty="0"/>
              <a:t>Ca </a:t>
            </a:r>
            <a:r>
              <a:rPr lang="fr-FR" dirty="0" err="1"/>
              <a:t>arisal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84ED9F4-E3CF-B1CA-F1CE-26B467347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5702" y="3602038"/>
            <a:ext cx="4082297" cy="1655762"/>
          </a:xfrm>
        </p:spPr>
        <p:txBody>
          <a:bodyPr>
            <a:normAutofit/>
          </a:bodyPr>
          <a:lstStyle/>
          <a:p>
            <a:r>
              <a:rPr lang="fr-FR" dirty="0"/>
              <a:t>23 </a:t>
            </a:r>
            <a:r>
              <a:rPr lang="fr-FR" dirty="0" err="1"/>
              <a:t>Nov</a:t>
            </a:r>
            <a:r>
              <a:rPr lang="fr-FR" dirty="0"/>
              <a:t> 2023</a:t>
            </a:r>
          </a:p>
          <a:p>
            <a:r>
              <a:rPr lang="fr-FR" dirty="0"/>
              <a:t>Le Dix - Strasbourg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28EC45-87CB-21A9-A040-143704DD44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2" r="7558"/>
          <a:stretch/>
        </p:blipFill>
        <p:spPr>
          <a:xfrm>
            <a:off x="-5597" y="10"/>
            <a:ext cx="6101597" cy="685799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4116A08-770E-4DC3-AAB6-E3E8E6CEC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6ADECFB2-F615-49A9-A242-A3D04CADB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8E1F3AC6-5FF1-401B-91E4-180D1D356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72BC7A9D-387B-4877-B8E6-E8ABA6B265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9114560A-27D6-469D-992E-33A55B40B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CBF136EF-7DC2-47D2-974C-70044B5E9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6B03084D-F566-41C4-BE37-870FB5A0D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49DC21B-8236-4901-9ADD-E3167ABDE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304F4FEB-8B5B-45BA-988C-5FBF41059E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E88E24C8-3D76-4C2F-84D1-BC3C2AACA4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1C91468-4F8A-42F1-9505-02D924178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C22581B1-C426-4189-85D6-C499D6982F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DFD4C4-0517-4A6B-B423-E55582618D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7ACD84D3-D09D-4C94-99D5-51713A1D6B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37C2AEAB-1CC9-4A9A-8303-E1E0C12168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20ABD348-58FE-4371-AE12-C66FF8CAC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408E0FAA-F0C5-4CB1-95FE-D3D96830F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F83C789F-2881-4822-A724-567720953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6B039120-5C84-4A03-9ADD-32EA6E5D44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440E956F-26EB-40C6-B500-1A4BB4ABF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D2449A75-05DC-4791-90F1-335CC6732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2A0F57CD-8F34-4F1D-BFF3-1293522501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DB0DDCCE-FA18-4790-8F10-67FC66172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750A8178-D049-42D4-BA77-A262FE55F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B33B9383-8846-404B-85BE-E43F077379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79468103-A660-495B-BFDF-8E7D98A09A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06F4CC44-94E1-47AF-893C-19C4A4AB4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E87F601E-2166-4FAE-AF96-2A1B17E46E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DCDE2745-7AA5-416B-AC78-93C6EAE5D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Rectangle 33">
              <a:extLst>
                <a:ext uri="{FF2B5EF4-FFF2-40B4-BE49-F238E27FC236}">
                  <a16:creationId xmlns:a16="http://schemas.microsoft.com/office/drawing/2014/main" id="{7D5F7E44-496F-4025-AFD8-7EEC67AC1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FA8ED221-FD77-4CD0-A9B9-3F97E40DC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94922F75-95BC-435D-B4BB-BCE65BACCE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CFB94884-EF28-419D-9147-20B2C9B1AB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94C72871-F5AC-46D1-97EF-94E4070A7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03ED1B15-6247-43B3-BEAE-DB699DE297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FA3EA466-B483-4B4A-9FCB-9FFA8E538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CCE5E17C-696E-46EB-B70D-586274216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AB6022EC-6D09-4098-9A97-5A911C08C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7E18073E-1315-4400-ABD9-C34AEAFBF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5510509E-411D-4F1B-BDC6-3E5666896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46F1A7E1-EC01-4288-87AE-C3B6434BD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Rectangle 45">
              <a:extLst>
                <a:ext uri="{FF2B5EF4-FFF2-40B4-BE49-F238E27FC236}">
                  <a16:creationId xmlns:a16="http://schemas.microsoft.com/office/drawing/2014/main" id="{F7BBA432-5463-415B-BA54-3AA2B92D2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66E19F01-137B-4A95-9313-CE6F77806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38C0AACC-51F2-424F-9988-F3B621941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7364A775-01A6-4012-88CF-58FDDBE4CB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C8C770C5-535A-4F1B-81CA-FD6F32C09A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55F9C3EF-BEB8-4836-8DE0-319E54496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0976D9A1-85FC-406B-8AEA-AE3C056A4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68BC6126-2A3A-4F1D-A565-BEF620660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D8C7B98D-F83E-485D-B01D-270242E8FD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93D5E722-D236-478A-A13F-8FA4141D9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ABE1456F-F283-4BD5-A1B9-EF2423B68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4D1AC66-8164-4BBC-89D5-69FE7A4FC2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845A8868-488C-447D-979F-7E01B82AC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948639B9-9B88-432B-914E-6B70BAEB1D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7EB1C59-16D1-4C5E-9775-50CB40E02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gradFill flip="none" rotWithShape="1"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 scaled="0"/>
            <a:tileRect/>
          </a:gradFill>
        </p:grpSpPr>
        <p:sp>
          <p:nvSpPr>
            <p:cNvPr id="70" name="Freeform 32">
              <a:extLst>
                <a:ext uri="{FF2B5EF4-FFF2-40B4-BE49-F238E27FC236}">
                  <a16:creationId xmlns:a16="http://schemas.microsoft.com/office/drawing/2014/main" id="{08680D14-7FE7-4522-B5EE-76447F833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D82C01B5-EC9C-4883-B130-115321E8B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Freeform 34">
              <a:extLst>
                <a:ext uri="{FF2B5EF4-FFF2-40B4-BE49-F238E27FC236}">
                  <a16:creationId xmlns:a16="http://schemas.microsoft.com/office/drawing/2014/main" id="{DBBE5E83-362F-4EA7-A96D-0BC830A217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3" name="Freeform 35">
              <a:extLst>
                <a:ext uri="{FF2B5EF4-FFF2-40B4-BE49-F238E27FC236}">
                  <a16:creationId xmlns:a16="http://schemas.microsoft.com/office/drawing/2014/main" id="{3971FE03-8B37-43AF-8842-8D4411C3C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" name="Freeform 36">
              <a:extLst>
                <a:ext uri="{FF2B5EF4-FFF2-40B4-BE49-F238E27FC236}">
                  <a16:creationId xmlns:a16="http://schemas.microsoft.com/office/drawing/2014/main" id="{8E4E3D41-4CF7-4D15-854A-C4330D390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" name="Freeform 37">
              <a:extLst>
                <a:ext uri="{FF2B5EF4-FFF2-40B4-BE49-F238E27FC236}">
                  <a16:creationId xmlns:a16="http://schemas.microsoft.com/office/drawing/2014/main" id="{78B649D7-3C5D-462D-B06A-D065135FE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Freeform 38">
              <a:extLst>
                <a:ext uri="{FF2B5EF4-FFF2-40B4-BE49-F238E27FC236}">
                  <a16:creationId xmlns:a16="http://schemas.microsoft.com/office/drawing/2014/main" id="{7A3DDEF1-D28A-48D9-8E48-B2003DF2EE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7" name="Freeform 39">
              <a:extLst>
                <a:ext uri="{FF2B5EF4-FFF2-40B4-BE49-F238E27FC236}">
                  <a16:creationId xmlns:a16="http://schemas.microsoft.com/office/drawing/2014/main" id="{4A56A02B-D000-45AB-B7DB-E47CA8E777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8" name="Freeform 40">
              <a:extLst>
                <a:ext uri="{FF2B5EF4-FFF2-40B4-BE49-F238E27FC236}">
                  <a16:creationId xmlns:a16="http://schemas.microsoft.com/office/drawing/2014/main" id="{343CE08B-7325-4244-99EA-5E58C982DB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9" name="Rectangle 41">
              <a:extLst>
                <a:ext uri="{FF2B5EF4-FFF2-40B4-BE49-F238E27FC236}">
                  <a16:creationId xmlns:a16="http://schemas.microsoft.com/office/drawing/2014/main" id="{7F08E29E-A67F-410A-A810-7000201BF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07215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401428-3CAA-F652-533F-43CDD7F39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ORDRE DU JOUR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9165B0-9B40-8D6F-C850-4404DB4A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0" i="0" dirty="0">
                <a:effectLst/>
                <a:latin typeface="Helvetica" panose="020B0604020202020204" pitchFamily="34" charset="0"/>
              </a:rPr>
              <a:t>0- Nouveaux adhérents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1- la conf JNI proposée par Stevens (lieu à définir)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2- actions PMIS (Salons Etudiant,  Fête de la Science, Compétition robotique FLL en partenariat avec </a:t>
            </a:r>
            <a:r>
              <a:rPr lang="fr-FR" b="0" i="0" dirty="0" err="1">
                <a:effectLst/>
                <a:latin typeface="Helvetica" panose="020B0604020202020204" pitchFamily="34" charset="0"/>
              </a:rPr>
              <a:t>Kidslab</a:t>
            </a:r>
            <a:r>
              <a:rPr lang="fr-FR" b="0" i="0" dirty="0">
                <a:effectLst/>
                <a:latin typeface="Helvetica" panose="020B0604020202020204" pitchFamily="34" charset="0"/>
              </a:rPr>
              <a:t>, ...)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3- autres actions (notamment relais ateliers ACTOE)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4- relations IESF national (congrès de Caen, ...)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5- Changement présidence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6- Divers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325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6E805-BBC8-0709-E734-56FEB705D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CONF JNI 2023  : Devenir Ingénieur, un parcours codé dès l’enfance dans le cerveau, ou un choix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4EC8E6-14B9-E08C-8F1A-63FADAFBD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 fontScale="85000" lnSpcReduction="10000"/>
          </a:bodyPr>
          <a:lstStyle/>
          <a:p>
            <a:r>
              <a:rPr lang="fr-FR" b="0" i="0" dirty="0">
                <a:effectLst/>
                <a:latin typeface="Helvetica" panose="020B0604020202020204" pitchFamily="34" charset="0"/>
              </a:rPr>
              <a:t>conférence JNI proposée par Stevens Naud</a:t>
            </a:r>
            <a:endParaRPr lang="fr-FR" dirty="0">
              <a:latin typeface="Helvetica" panose="020B0604020202020204" pitchFamily="34" charset="0"/>
            </a:endParaRPr>
          </a:p>
          <a:p>
            <a:r>
              <a:rPr lang="fr-FR" dirty="0">
                <a:latin typeface="Helvetica" panose="020B0604020202020204" pitchFamily="34" charset="0"/>
              </a:rPr>
              <a:t>Par une chercheuse en neurosciences – Paris – autrice</a:t>
            </a:r>
          </a:p>
          <a:p>
            <a:endParaRPr lang="fr-FR" dirty="0">
              <a:latin typeface="Helvetica" panose="020B0604020202020204" pitchFamily="34" charset="0"/>
            </a:endParaRPr>
          </a:p>
          <a:p>
            <a:r>
              <a:rPr lang="fr-FR" dirty="0">
                <a:latin typeface="Helvetica" panose="020B0604020202020204" pitchFamily="34" charset="0"/>
              </a:rPr>
              <a:t>13 mars – 12h30-13H30 (à valider par Stevens)</a:t>
            </a:r>
          </a:p>
          <a:p>
            <a:endParaRPr lang="fr-FR" dirty="0">
              <a:latin typeface="Helvetica" panose="020B0604020202020204" pitchFamily="34" charset="0"/>
            </a:endParaRPr>
          </a:p>
          <a:p>
            <a:r>
              <a:rPr lang="fr-FR" dirty="0"/>
              <a:t>Stephane Klein – </a:t>
            </a:r>
            <a:r>
              <a:rPr lang="fr-FR" dirty="0" err="1"/>
              <a:t>AlsaceTech</a:t>
            </a:r>
            <a:r>
              <a:rPr lang="fr-FR" dirty="0"/>
              <a:t> –  (Céline + Stevens )</a:t>
            </a:r>
          </a:p>
          <a:p>
            <a:r>
              <a:rPr lang="fr-FR" dirty="0" err="1"/>
              <a:t>Comm</a:t>
            </a:r>
            <a:r>
              <a:rPr lang="fr-FR" dirty="0"/>
              <a:t>. vers les lycées – </a:t>
            </a:r>
            <a:r>
              <a:rPr lang="fr-FR" dirty="0" err="1"/>
              <a:t>comm</a:t>
            </a:r>
            <a:r>
              <a:rPr lang="fr-FR" dirty="0"/>
              <a:t>. vers la Région – (tout le monde)</a:t>
            </a:r>
          </a:p>
          <a:p>
            <a:r>
              <a:rPr lang="fr-FR" dirty="0"/>
              <a:t>Collation offerte – à Mulhouse aussi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190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4FD71-DC6E-433F-252A-21AEC9652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 descr="Une image contenant texte, capture d’écran, Visage humain, personne&#10;&#10;Description générée automatiquement">
            <a:extLst>
              <a:ext uri="{FF2B5EF4-FFF2-40B4-BE49-F238E27FC236}">
                <a16:creationId xmlns:a16="http://schemas.microsoft.com/office/drawing/2014/main" id="{EAD6CA91-05C7-EEB4-EBA5-904764259B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7" y="0"/>
            <a:ext cx="12198967" cy="6382778"/>
          </a:xfrm>
        </p:spPr>
      </p:pic>
    </p:spTree>
    <p:extLst>
      <p:ext uri="{BB962C8B-B14F-4D97-AF65-F5344CB8AC3E}">
        <p14:creationId xmlns:p14="http://schemas.microsoft.com/office/powerpoint/2010/main" val="202146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2FF89-3117-0E36-9C26-B8E144513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Visite Usine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F8935B-350E-C7B5-ECCB-64377C168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Yannick </a:t>
            </a:r>
            <a:r>
              <a:rPr lang="fr-FR" dirty="0" err="1"/>
              <a:t>Zumstein</a:t>
            </a:r>
            <a:r>
              <a:rPr lang="fr-FR" dirty="0"/>
              <a:t> +Marine : tentative Loch – trop compliqué, attente de retour sous forme de présentation de candidats pour recrutement.</a:t>
            </a:r>
          </a:p>
          <a:p>
            <a:endParaRPr lang="fr-FR" dirty="0"/>
          </a:p>
          <a:p>
            <a:r>
              <a:rPr lang="fr-FR" dirty="0"/>
              <a:t>Autre entreprise métallurgie</a:t>
            </a:r>
          </a:p>
          <a:p>
            <a:endParaRPr lang="fr-FR" dirty="0"/>
          </a:p>
          <a:p>
            <a:r>
              <a:rPr lang="fr-FR" dirty="0"/>
              <a:t>Mine –</a:t>
            </a:r>
            <a:r>
              <a:rPr lang="fr-FR" dirty="0" err="1"/>
              <a:t>Saenger</a:t>
            </a:r>
            <a:r>
              <a:rPr lang="fr-FR" dirty="0"/>
              <a:t> –AG en avril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0120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34CB4-9E10-4A47-BB82-FBA2FED14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44456"/>
          </a:xfrm>
        </p:spPr>
        <p:txBody>
          <a:bodyPr/>
          <a:lstStyle/>
          <a:p>
            <a:r>
              <a:rPr lang="fr-FR" dirty="0"/>
              <a:t>Nouveaux adhérents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6D48D0-C7E9-CBB8-0796-1AF55B2DC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362974"/>
            <a:ext cx="9905999" cy="4710022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Linh</a:t>
            </a:r>
          </a:p>
          <a:p>
            <a:pPr lvl="1"/>
            <a:r>
              <a:rPr lang="fr-FR" dirty="0"/>
              <a:t>Ingé sécurité ferroviaire – filiale SNCF, PMIS, femmes et sciences</a:t>
            </a:r>
          </a:p>
          <a:p>
            <a:pPr lvl="1"/>
            <a:r>
              <a:rPr lang="fr-FR" dirty="0"/>
              <a:t>GPS de l’orientation – femmes numériques</a:t>
            </a:r>
          </a:p>
          <a:p>
            <a:r>
              <a:rPr lang="fr-FR" dirty="0"/>
              <a:t>Loïc Câlin – St-Dizier</a:t>
            </a:r>
          </a:p>
          <a:p>
            <a:pPr lvl="1"/>
            <a:r>
              <a:rPr lang="fr-FR" dirty="0"/>
              <a:t>Poste </a:t>
            </a:r>
            <a:r>
              <a:rPr lang="fr-FR" dirty="0" err="1"/>
              <a:t>devt</a:t>
            </a:r>
            <a:r>
              <a:rPr lang="fr-FR" dirty="0"/>
              <a:t> commercial et tech en conception de bâtiments – PMIS</a:t>
            </a:r>
          </a:p>
          <a:p>
            <a:pPr lvl="1"/>
            <a:r>
              <a:rPr lang="fr-FR" dirty="0"/>
              <a:t>Visite indus avec partenariat lycée local (filière pro ou non)</a:t>
            </a:r>
          </a:p>
          <a:p>
            <a:pPr lvl="1"/>
            <a:r>
              <a:rPr lang="fr-FR" dirty="0"/>
              <a:t>Les compétences transversales de l’Ingénieur : les carrières de chef de projet</a:t>
            </a:r>
          </a:p>
          <a:p>
            <a:r>
              <a:rPr lang="fr-FR" dirty="0" err="1"/>
              <a:t>Tahina</a:t>
            </a:r>
            <a:r>
              <a:rPr lang="fr-FR" dirty="0"/>
              <a:t> – RIS ok – lettre à faire pour signifier l’adhésion ARISAL – adhésion ARISAL validée</a:t>
            </a:r>
          </a:p>
          <a:p>
            <a:r>
              <a:rPr lang="fr-FR" dirty="0"/>
              <a:t>Simon -  100 euros – TPS 2023 – adhésion ARISAL validée – RIS à faire</a:t>
            </a:r>
          </a:p>
          <a:p>
            <a:r>
              <a:rPr lang="fr-FR" dirty="0"/>
              <a:t>Jean-Michel </a:t>
            </a:r>
            <a:r>
              <a:rPr lang="fr-FR" dirty="0" err="1"/>
              <a:t>Schang</a:t>
            </a:r>
            <a:r>
              <a:rPr lang="fr-FR" dirty="0"/>
              <a:t> – M2 – demande Blin – Relancer et revenir vers Céline si le dossier n’avance toujours pas.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448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F1BA8-F72A-DDA3-24BC-4651CEF6F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PMIS évènements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7FFFF9-9536-2FB9-42E3-0039A4142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FLL le 16 mars</a:t>
            </a:r>
          </a:p>
          <a:p>
            <a:r>
              <a:rPr lang="fr-FR" dirty="0" err="1"/>
              <a:t>KidsLab</a:t>
            </a:r>
            <a:r>
              <a:rPr lang="fr-FR" dirty="0"/>
              <a:t> – Nef des sciences</a:t>
            </a:r>
          </a:p>
          <a:p>
            <a:pPr marL="0" indent="0">
              <a:buNone/>
            </a:pPr>
            <a:r>
              <a:rPr lang="fr-FR" dirty="0"/>
              <a:t>Compétition – les 2 finalistes vont au niveau national</a:t>
            </a:r>
          </a:p>
          <a:p>
            <a:pPr marL="0" indent="0">
              <a:buNone/>
            </a:pPr>
            <a:r>
              <a:rPr lang="fr-FR" dirty="0" err="1"/>
              <a:t>Kdo</a:t>
            </a:r>
            <a:r>
              <a:rPr lang="fr-FR" dirty="0"/>
              <a:t> à une équipe : sponsoring (participation financière ou achat de matériel) pour aller au national. Action : Martine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Olympiades des sciences de l’ingénieur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623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EDDEF4-E16F-F7B5-8D1B-C478F159A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Points </a:t>
            </a:r>
            <a:r>
              <a:rPr lang="fr-FR"/>
              <a:t>en suspens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9F940C-A50D-9C38-8CA7-06B9475B5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0" i="0" dirty="0">
                <a:effectLst/>
                <a:latin typeface="Helvetica" panose="020B0604020202020204" pitchFamily="34" charset="0"/>
              </a:rPr>
              <a:t>Autres points non abordés : </a:t>
            </a:r>
          </a:p>
          <a:p>
            <a:pPr marL="0" indent="0">
              <a:buNone/>
            </a:pPr>
            <a:endParaRPr lang="fr-FR" dirty="0">
              <a:latin typeface="Helvetica" panose="020B0604020202020204" pitchFamily="34" charset="0"/>
            </a:endParaRPr>
          </a:p>
          <a:p>
            <a:pPr marL="0" indent="0">
              <a:buNone/>
            </a:pPr>
            <a:r>
              <a:rPr lang="fr-FR" b="0" i="0" dirty="0">
                <a:effectLst/>
                <a:latin typeface="Helvetica" panose="020B0604020202020204" pitchFamily="34" charset="0"/>
              </a:rPr>
              <a:t>3- autres actions (notamment relais ateliers ACTOE)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4- relations IESF national (congrès de Caen, ...)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5- Changement présidence</a:t>
            </a:r>
            <a:br>
              <a:rPr lang="fr-FR" dirty="0"/>
            </a:br>
            <a:r>
              <a:rPr lang="fr-FR" b="0" i="0" dirty="0">
                <a:effectLst/>
                <a:latin typeface="Helvetica" panose="020B0604020202020204" pitchFamily="34" charset="0"/>
              </a:rPr>
              <a:t>6- Divers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2043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19578</TotalTime>
  <Words>385</Words>
  <Application>Microsoft Office PowerPoint</Application>
  <PresentationFormat>Grand écran</PresentationFormat>
  <Paragraphs>46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Helvetica</vt:lpstr>
      <vt:lpstr>Tw Cen MT</vt:lpstr>
      <vt:lpstr>Circuit</vt:lpstr>
      <vt:lpstr>Ca arisal</vt:lpstr>
      <vt:lpstr>ORDRE DU JOUR</vt:lpstr>
      <vt:lpstr>CONF JNI 2023  : Devenir Ingénieur, un parcours codé dès l’enfance dans le cerveau, ou un choix ?</vt:lpstr>
      <vt:lpstr>Présentation PowerPoint</vt:lpstr>
      <vt:lpstr>Visite Usine</vt:lpstr>
      <vt:lpstr>Nouveaux adhérents</vt:lpstr>
      <vt:lpstr>PMIS évènements</vt:lpstr>
      <vt:lpstr>Points en suspens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poloce</dc:creator>
  <cp:lastModifiedBy>celine poloce</cp:lastModifiedBy>
  <cp:revision>6</cp:revision>
  <dcterms:created xsi:type="dcterms:W3CDTF">2023-07-06T15:37:49Z</dcterms:created>
  <dcterms:modified xsi:type="dcterms:W3CDTF">2023-11-25T18:09:02Z</dcterms:modified>
</cp:coreProperties>
</file>