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54" autoAdjust="0"/>
    <p:restoredTop sz="94261" autoAdjust="0"/>
  </p:normalViewPr>
  <p:slideViewPr>
    <p:cSldViewPr snapToGrid="0">
      <p:cViewPr varScale="1">
        <p:scale>
          <a:sx n="105" d="100"/>
          <a:sy n="105" d="100"/>
        </p:scale>
        <p:origin x="3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14D4F-66AE-40B5-A15A-0394DC88A4C3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5B84E-A2DE-4F42-A5E4-2E50C51950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21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02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0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9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74DC94-11FB-4785-BACD-E1369BBC595E}"/>
              </a:ext>
            </a:extLst>
          </p:cNvPr>
          <p:cNvSpPr/>
          <p:nvPr userDrawn="1"/>
        </p:nvSpPr>
        <p:spPr>
          <a:xfrm>
            <a:off x="9569288" y="6356350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26.07.2022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BA6257-ACE9-4996-94BB-A2BC5ED3B037}"/>
              </a:ext>
            </a:extLst>
          </p:cNvPr>
          <p:cNvSpPr/>
          <p:nvPr userDrawn="1"/>
        </p:nvSpPr>
        <p:spPr>
          <a:xfrm>
            <a:off x="4740692" y="6356350"/>
            <a:ext cx="1197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CA ARISAL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EAE1260-C342-4E0E-8B64-88E8201763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86495" cy="104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7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52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40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47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27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03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7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7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9BE8-059B-4ADA-8E92-369A5669FABD}" type="datetimeFigureOut">
              <a:rPr lang="fr-FR" smtClean="0"/>
              <a:t>26/07/2022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29852-231C-4EA2-9D9D-979A902C6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cchabl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IESF-Intranet-Enquete" TargetMode="External"/><Relationship Id="rId2" Type="http://schemas.openxmlformats.org/officeDocument/2006/relationships/hyperlink" Target="http://enquete.iesf.f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176463"/>
            <a:ext cx="9144000" cy="2387600"/>
          </a:xfrm>
        </p:spPr>
        <p:txBody>
          <a:bodyPr/>
          <a:lstStyle/>
          <a:p>
            <a:r>
              <a:rPr lang="fr-FR" dirty="0"/>
              <a:t>CA – 26 juillet2022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64063"/>
            <a:ext cx="9144000" cy="1655762"/>
          </a:xfrm>
        </p:spPr>
        <p:txBody>
          <a:bodyPr>
            <a:normAutofit/>
          </a:bodyPr>
          <a:lstStyle/>
          <a:p>
            <a:r>
              <a:rPr lang="fr-FR" sz="1800" dirty="0" err="1"/>
              <a:t>Reunion</a:t>
            </a:r>
            <a:r>
              <a:rPr lang="fr-FR" sz="1800" dirty="0"/>
              <a:t> MIA +Visio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355600"/>
            <a:ext cx="39878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6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3582" y="0"/>
            <a:ext cx="8928100" cy="885825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	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3835" y="1755648"/>
            <a:ext cx="6640862" cy="420457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900" dirty="0"/>
              <a:t>validation kakemonos IESF Lorraine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900" dirty="0"/>
              <a:t>validation partenariat AFQP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900" dirty="0"/>
              <a:t>choix prestataire site web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choix formation </a:t>
            </a:r>
            <a:r>
              <a:rPr lang="fr-FR" sz="2900" dirty="0" err="1"/>
              <a:t>reseaux</a:t>
            </a:r>
            <a:r>
              <a:rPr lang="fr-FR" sz="2900" dirty="0"/>
              <a:t> sociaux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- bilan PMIS 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Visite Président IESF – Sept 2022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- divers actions IESF national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- divers sollicitations de partenariat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- </a:t>
            </a:r>
            <a:r>
              <a:rPr lang="fr-FR" sz="2900" dirty="0" err="1"/>
              <a:t>Afterwork</a:t>
            </a:r>
            <a:r>
              <a:rPr lang="fr-FR" sz="2900" dirty="0"/>
              <a:t> rentrée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Congrès des </a:t>
            </a:r>
            <a:r>
              <a:rPr lang="fr-FR" sz="2900" dirty="0" err="1"/>
              <a:t>regions</a:t>
            </a:r>
            <a:r>
              <a:rPr lang="fr-FR" sz="2900" dirty="0"/>
              <a:t> : questions pour Willy</a:t>
            </a:r>
          </a:p>
          <a:p>
            <a:pPr marL="514350" indent="-514350" algn="l">
              <a:buFont typeface="+mj-lt"/>
              <a:buAutoNum type="arabicPeriod"/>
            </a:pPr>
            <a:endParaRPr lang="fr-FR" sz="2900" dirty="0"/>
          </a:p>
          <a:p>
            <a:pPr marL="514350" indent="-514350" algn="l">
              <a:buFont typeface="+mj-lt"/>
              <a:buAutoNum type="arabicPeriod"/>
            </a:pPr>
            <a:r>
              <a:rPr lang="fr-FR" sz="2900" dirty="0"/>
              <a:t>- divers (analyses/prospectives ...)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25495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48"/>
            <a:ext cx="10515600" cy="515798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Dernière réunion reportée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Derniers visuels : 4 juillet – pbm d’accès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Relance de la part de la Région : confirmation action non réalisée …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Intégrer commande enquête ingénieur – chiffres pour la région Grand-Est </a:t>
            </a: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( 500 € - chiffres bruts nécessitant une analyse pour être exploités)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Faire le choix du modèle : Céline</a:t>
            </a: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Refaire un visuel : Céline + Nicole</a:t>
            </a:r>
          </a:p>
          <a:p>
            <a:pPr marL="0" indent="0" algn="l">
              <a:buNone/>
            </a:pPr>
            <a:r>
              <a:rPr lang="fr-FR" sz="2500" dirty="0">
                <a:solidFill>
                  <a:schemeClr val="accent2">
                    <a:lumMod val="75000"/>
                  </a:schemeClr>
                </a:solidFill>
              </a:rPr>
              <a:t>Remplir le dossier Région : Nicole + Sylvain + André </a:t>
            </a: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l">
              <a:buNone/>
            </a:pPr>
            <a:endParaRPr lang="fr-FR" sz="25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Kakemonos</a:t>
            </a:r>
          </a:p>
        </p:txBody>
      </p:sp>
    </p:spTree>
    <p:extLst>
      <p:ext uri="{BB962C8B-B14F-4D97-AF65-F5344CB8AC3E}">
        <p14:creationId xmlns:p14="http://schemas.microsoft.com/office/powerpoint/2010/main" val="18908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759"/>
            <a:ext cx="10515600" cy="476586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2500" dirty="0">
                <a:solidFill>
                  <a:srgbClr val="FF0000"/>
                </a:solidFill>
              </a:rPr>
              <a:t>Document à remplir et signer : Céline</a:t>
            </a:r>
          </a:p>
          <a:p>
            <a:pPr marL="0" indent="0" algn="l">
              <a:buNone/>
            </a:pPr>
            <a:endParaRPr lang="fr-FR" sz="2500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fr-FR" sz="2500" dirty="0"/>
              <a:t>Dropbox administratif / partenariats</a:t>
            </a:r>
          </a:p>
          <a:p>
            <a:pPr marL="0" indent="0" algn="l">
              <a:buNone/>
            </a:pPr>
            <a:endParaRPr lang="fr-FR" sz="2500" dirty="0"/>
          </a:p>
          <a:p>
            <a:pPr marL="0" indent="0" algn="l">
              <a:buNone/>
            </a:pPr>
            <a:r>
              <a:rPr lang="fr-FR" sz="2500" dirty="0" err="1"/>
              <a:t>Afterwork</a:t>
            </a:r>
            <a:r>
              <a:rPr lang="fr-FR" sz="2500" dirty="0"/>
              <a:t> pour signature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Partenariat AFQP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139DCE1-D552-ED22-9E62-A44A93E83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657" y="1673845"/>
            <a:ext cx="4305901" cy="11145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0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E838A22-4442-4D5C-9030-3FE01BF2F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2" y="1298759"/>
            <a:ext cx="11573256" cy="4846547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2900" b="1" dirty="0"/>
              <a:t>1- Action à mener : Céline</a:t>
            </a:r>
            <a:endParaRPr lang="fr-FR" sz="2900" dirty="0"/>
          </a:p>
          <a:p>
            <a:pPr marL="0" indent="0" algn="l">
              <a:buNone/>
            </a:pPr>
            <a:endParaRPr lang="fr-FR" sz="25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DC3A761-F40E-40B8-9CB3-0FC98614C76E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Reprise site web</a:t>
            </a:r>
          </a:p>
        </p:txBody>
      </p:sp>
    </p:spTree>
    <p:extLst>
      <p:ext uri="{BB962C8B-B14F-4D97-AF65-F5344CB8AC3E}">
        <p14:creationId xmlns:p14="http://schemas.microsoft.com/office/powerpoint/2010/main" val="204492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F494C6-2910-4BA6-ABB5-54A07ADD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https://www.linkedin.com/in/cchable/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Afterwork</a:t>
            </a:r>
            <a:r>
              <a:rPr lang="fr-FR" dirty="0"/>
              <a:t> après</a:t>
            </a:r>
          </a:p>
          <a:p>
            <a:endParaRPr lang="fr-FR" dirty="0"/>
          </a:p>
          <a:p>
            <a:r>
              <a:rPr lang="fr-FR" dirty="0"/>
              <a:t>Autre </a:t>
            </a:r>
            <a:r>
              <a:rPr lang="fr-FR" dirty="0" err="1"/>
              <a:t>afterwork</a:t>
            </a:r>
            <a:r>
              <a:rPr lang="fr-FR" dirty="0"/>
              <a:t> à Mulhouse avec Nicole : Travail en Suisse et en Allemagne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7037FF0-E3D6-D5EA-BECF-AAE240D740C6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Formation Réseaux Sociaux</a:t>
            </a:r>
          </a:p>
        </p:txBody>
      </p:sp>
    </p:spTree>
    <p:extLst>
      <p:ext uri="{BB962C8B-B14F-4D97-AF65-F5344CB8AC3E}">
        <p14:creationId xmlns:p14="http://schemas.microsoft.com/office/powerpoint/2010/main" val="22077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564A34-0D0A-A15B-D98C-9FB5E3C64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60" y="1344771"/>
            <a:ext cx="10515600" cy="4351338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collecte des réponses à </a:t>
            </a:r>
            <a:r>
              <a:rPr lang="fr-F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2" tooltip="http://enquete.iesf.fr"/>
              </a:rPr>
              <a:t>l'Enquête IESF 2022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 désormais terminée et grâce à une importante mobilisation nous avons pu recueillir plus de 47 000 réponses.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Vous avez maintenant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la possibilité de commander des brochures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contenant les principaux résultats de cette enquête pour accompagner vos démarches auprès des institutions locales, des entreprises et pour mobiliser les ingénieurs et scientifiques de votre région.</a:t>
            </a:r>
            <a:b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Vous avez aussi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possibilité de commander une restitution spécifique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(non commentée) qui intègre les résultats associés aux réponses des ingénieurs résidants dans votre région, comparés aux résultats globaux de l’enquête. Ce rapport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à usage interne à votre Association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vous permet de mieux connaître les ingénieurs et scientifiques de votre région afin d’affiner vos différentes actions.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 ailleurs, nous vous rappelons que le comité observatoire réalise des études sur-mesure destinées aux instances régionales (principalement conseils régionaux). Il se tient à votre disposition pour vous accompagner dans la vente de ce type d’études, comme cela a déjà été fait pour les régions Nord-Pas de Calais et Bretagne.   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Pour passer votre commande et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profiter des tarifs préférentiels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 auxquels vous avez droit, connectez-vous à l'intranet de votre association et suivez la procédure </a:t>
            </a:r>
            <a:r>
              <a:rPr lang="fr-FR" b="0" i="0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3"/>
              </a:rPr>
              <a:t>en cliquant ici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.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Nous aurons 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 plaisir de vous 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offrir les frais de port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pour toute commande de brochures effectuée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avant le 30 juin 2022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.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Je profite de ce message pour vous rappeler que les répondants ayant indiqué une adresse email valide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recevront 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la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brochure complète en format PDF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 et une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simulation vers le module de calcul salaire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 courant juin. </a:t>
            </a:r>
            <a:r>
              <a:rPr lang="fr-FR" b="1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Les liens seront accessibles jusqu’au 30 septembre 2022</a:t>
            </a: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.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fr-FR" b="0" i="0" dirty="0">
                <a:solidFill>
                  <a:srgbClr val="201F1E"/>
                </a:solidFill>
                <a:effectLst/>
                <a:latin typeface="Arial" panose="020B0604020202020204" pitchFamily="34" charset="0"/>
              </a:rPr>
              <a:t>Très belle journée !</a:t>
            </a:r>
            <a:endParaRPr lang="fr-F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70AE667-4A47-D80B-40F7-A23CD7542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249871"/>
              </p:ext>
            </p:extLst>
          </p:nvPr>
        </p:nvGraphicFramePr>
        <p:xfrm>
          <a:off x="4765548" y="5604669"/>
          <a:ext cx="7274052" cy="768668"/>
        </p:xfrm>
        <a:graphic>
          <a:graphicData uri="http://schemas.openxmlformats.org/drawingml/2006/table">
            <a:tbl>
              <a:tblPr/>
              <a:tblGrid>
                <a:gridCol w="7274052">
                  <a:extLst>
                    <a:ext uri="{9D8B030D-6E8A-4147-A177-3AD203B41FA5}">
                      <a16:colId xmlns:a16="http://schemas.microsoft.com/office/drawing/2014/main" val="1724591340"/>
                    </a:ext>
                  </a:extLst>
                </a:gridCol>
              </a:tblGrid>
              <a:tr h="768668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b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Valérie WEIS 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|</a:t>
                      </a:r>
                      <a:r>
                        <a:rPr lang="fr-FR" sz="1200" b="1" dirty="0">
                          <a:solidFill>
                            <a:srgbClr val="D2004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Chargée de missions |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Ingénieurs et Scientifiques de France (IESF)</a:t>
                      </a:r>
                      <a:endParaRPr lang="fr-FR" sz="1200" dirty="0">
                        <a:effectLst/>
                        <a:latin typeface="Roboto" panose="02000000000000000000" pitchFamily="2" charset="0"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</a:rPr>
                        <a:t>Enquête Nationale, Relation Associations,  Régions et Comités, Gestion informatique du répertoire</a:t>
                      </a:r>
                      <a:endParaRPr lang="fr-FR" sz="12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195109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F4C7C0EF-405D-9EF6-6CFC-E0C04DBDF001}"/>
              </a:ext>
            </a:extLst>
          </p:cNvPr>
          <p:cNvSpPr txBox="1">
            <a:spLocks/>
          </p:cNvSpPr>
          <p:nvPr/>
        </p:nvSpPr>
        <p:spPr>
          <a:xfrm>
            <a:off x="2954438" y="238124"/>
            <a:ext cx="8928100" cy="88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rgbClr val="0070C0"/>
                </a:solidFill>
              </a:rPr>
              <a:t>Enquête IESF 2022 – format papier</a:t>
            </a:r>
          </a:p>
        </p:txBody>
      </p:sp>
    </p:spTree>
    <p:extLst>
      <p:ext uri="{BB962C8B-B14F-4D97-AF65-F5344CB8AC3E}">
        <p14:creationId xmlns:p14="http://schemas.microsoft.com/office/powerpoint/2010/main" val="185908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ED461-BDB7-64BE-B710-A8136F7D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432" y="365125"/>
            <a:ext cx="9040368" cy="1325563"/>
          </a:xfrm>
        </p:spPr>
        <p:txBody>
          <a:bodyPr/>
          <a:lstStyle/>
          <a:p>
            <a:r>
              <a:rPr lang="fr-FR" dirty="0" err="1"/>
              <a:t>studyrama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3CB3C0-0073-4329-993A-E37B8BB28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Répondre avant fin juillet </a:t>
            </a:r>
          </a:p>
          <a:p>
            <a:pPr lvl="1"/>
            <a:r>
              <a:rPr lang="fr-FR" dirty="0"/>
              <a:t>Oui par principe (</a:t>
            </a:r>
            <a:r>
              <a:rPr lang="fr-FR" dirty="0" err="1"/>
              <a:t>strasbourg</a:t>
            </a:r>
            <a:r>
              <a:rPr lang="fr-FR" dirty="0"/>
              <a:t> et Mulhouse)</a:t>
            </a:r>
          </a:p>
          <a:p>
            <a:pPr lvl="1"/>
            <a:r>
              <a:rPr lang="fr-FR" dirty="0"/>
              <a:t>Confirmation en septembre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08 Octobre : </a:t>
            </a:r>
            <a:r>
              <a:rPr lang="fr-FR" dirty="0" err="1"/>
              <a:t>Stbg</a:t>
            </a:r>
            <a:endParaRPr lang="fr-FR" dirty="0"/>
          </a:p>
          <a:p>
            <a:pPr lvl="1"/>
            <a:r>
              <a:rPr lang="fr-FR" dirty="0"/>
              <a:t>12 nov. Mulhouse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0463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5859</TotalTime>
  <Words>533</Words>
  <Application>Microsoft Office PowerPoint</Application>
  <PresentationFormat>Grand écran</PresentationFormat>
  <Paragraphs>63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Thème Office</vt:lpstr>
      <vt:lpstr>CA – 26 juillet2022</vt:lpstr>
      <vt:lpstr> Ordre du jour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studyrama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- 28 avril 2022</dc:title>
  <dc:creator>celine poloce</dc:creator>
  <cp:lastModifiedBy>celine poloce</cp:lastModifiedBy>
  <cp:revision>56</cp:revision>
  <dcterms:created xsi:type="dcterms:W3CDTF">2019-09-21T08:02:33Z</dcterms:created>
  <dcterms:modified xsi:type="dcterms:W3CDTF">2022-07-27T09:14:38Z</dcterms:modified>
</cp:coreProperties>
</file>