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331" r:id="rId4"/>
    <p:sldId id="337" r:id="rId5"/>
    <p:sldId id="33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66" autoAdjust="0"/>
    <p:restoredTop sz="94261" autoAdjust="0"/>
  </p:normalViewPr>
  <p:slideViewPr>
    <p:cSldViewPr snapToGrid="0">
      <p:cViewPr varScale="1">
        <p:scale>
          <a:sx n="57" d="100"/>
          <a:sy n="57" d="100"/>
        </p:scale>
        <p:origin x="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4D4F-66AE-40B5-A15A-0394DC88A4C3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84E-A2DE-4F42-A5E4-2E50C5195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1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02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8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074DC94-11FB-4785-BACD-E1369BBC595E}"/>
              </a:ext>
            </a:extLst>
          </p:cNvPr>
          <p:cNvSpPr/>
          <p:nvPr userDrawn="1"/>
        </p:nvSpPr>
        <p:spPr>
          <a:xfrm>
            <a:off x="9569288" y="6356350"/>
            <a:ext cx="1723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18 octobre 2021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9BA6257-ACE9-4996-94BB-A2BC5ED3B037}"/>
              </a:ext>
            </a:extLst>
          </p:cNvPr>
          <p:cNvSpPr/>
          <p:nvPr userDrawn="1"/>
        </p:nvSpPr>
        <p:spPr>
          <a:xfrm>
            <a:off x="4740692" y="6356350"/>
            <a:ext cx="119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 ARISAL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FEAE1260-C342-4E0E-8B64-88E820176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86495" cy="10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7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52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40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47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27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3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7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7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F9BE8-059B-4ADA-8E92-369A5669FABD}" type="datetimeFigureOut">
              <a:rPr lang="fr-FR" smtClean="0"/>
              <a:t>07/11/2021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76463"/>
            <a:ext cx="9144000" cy="2387600"/>
          </a:xfrm>
        </p:spPr>
        <p:txBody>
          <a:bodyPr/>
          <a:lstStyle/>
          <a:p>
            <a:r>
              <a:rPr lang="fr-FR" dirty="0"/>
              <a:t>CA – 18 octobre 2021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64063"/>
            <a:ext cx="9144000" cy="1655762"/>
          </a:xfrm>
        </p:spPr>
        <p:txBody>
          <a:bodyPr>
            <a:normAutofit/>
          </a:bodyPr>
          <a:lstStyle/>
          <a:p>
            <a:r>
              <a:rPr lang="fr-FR" sz="1800" dirty="0" err="1"/>
              <a:t>Reunion</a:t>
            </a:r>
            <a:r>
              <a:rPr lang="fr-FR" sz="1800" dirty="0"/>
              <a:t> Visio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55600"/>
            <a:ext cx="39878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6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63582" y="0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42434" y="1056067"/>
            <a:ext cx="9911365" cy="51784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dirty="0"/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 PMIS</a:t>
            </a:r>
          </a:p>
          <a:p>
            <a:pPr lvl="1"/>
            <a:r>
              <a:rPr lang="fr-FR" sz="2500" dirty="0"/>
              <a:t>Subvention </a:t>
            </a:r>
            <a:r>
              <a:rPr lang="fr-FR" sz="2500" dirty="0" smtClean="0"/>
              <a:t>région </a:t>
            </a:r>
            <a:r>
              <a:rPr lang="fr-FR" sz="2500" dirty="0"/>
              <a:t>Grand-Est  :partenariat avec IESF Lorraine</a:t>
            </a:r>
          </a:p>
          <a:p>
            <a:pPr lvl="1"/>
            <a:r>
              <a:rPr lang="fr-FR" sz="2900" dirty="0"/>
              <a:t>Actions et coordination</a:t>
            </a:r>
          </a:p>
          <a:p>
            <a:pPr marL="0" indent="0" algn="l">
              <a:buNone/>
            </a:pPr>
            <a:r>
              <a:rPr lang="fr-FR" sz="2900" dirty="0"/>
              <a:t>2- Reprise de nos activités :</a:t>
            </a:r>
          </a:p>
          <a:p>
            <a:pPr lvl="1"/>
            <a:r>
              <a:rPr lang="fr-FR" sz="2600" dirty="0"/>
              <a:t>Organisation d'un repas de fin d'année ?</a:t>
            </a:r>
          </a:p>
          <a:p>
            <a:pPr lvl="1"/>
            <a:r>
              <a:rPr lang="fr-FR" sz="2600" dirty="0"/>
              <a:t>Autre ?</a:t>
            </a:r>
          </a:p>
          <a:p>
            <a:pPr marL="0" indent="0" algn="l">
              <a:buNone/>
            </a:pPr>
            <a:r>
              <a:rPr lang="fr-FR" sz="2900" dirty="0"/>
              <a:t>3- Finances</a:t>
            </a:r>
          </a:p>
          <a:p>
            <a:pPr lvl="1"/>
            <a:r>
              <a:rPr lang="fr-FR" sz="2500" dirty="0"/>
              <a:t>Adhérents</a:t>
            </a:r>
          </a:p>
          <a:p>
            <a:pPr lvl="1"/>
            <a:r>
              <a:rPr lang="fr-FR" sz="2500" dirty="0"/>
              <a:t>Budget</a:t>
            </a:r>
          </a:p>
          <a:p>
            <a:pPr marL="0" indent="0" algn="l">
              <a:buNone/>
            </a:pPr>
            <a:r>
              <a:rPr lang="fr-FR" sz="2900" dirty="0"/>
              <a:t>4- Communication</a:t>
            </a:r>
          </a:p>
          <a:p>
            <a:pPr lvl="1"/>
            <a:r>
              <a:rPr lang="fr-FR" sz="2500" dirty="0"/>
              <a:t>Bilans site + newsletter + </a:t>
            </a:r>
            <a:r>
              <a:rPr lang="fr-FR" sz="2500" dirty="0" err="1"/>
              <a:t>reseaux</a:t>
            </a:r>
            <a:r>
              <a:rPr lang="fr-FR" sz="2500" dirty="0"/>
              <a:t> sociaux</a:t>
            </a:r>
          </a:p>
          <a:p>
            <a:pPr lvl="1"/>
            <a:r>
              <a:rPr lang="fr-FR" sz="2500" dirty="0"/>
              <a:t>Plaquette et "prospection"</a:t>
            </a:r>
          </a:p>
        </p:txBody>
      </p:sp>
    </p:spTree>
    <p:extLst>
      <p:ext uri="{BB962C8B-B14F-4D97-AF65-F5344CB8AC3E}">
        <p14:creationId xmlns:p14="http://schemas.microsoft.com/office/powerpoint/2010/main" val="325495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3D9C650-B1E3-4042-BD1C-B855CD3B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69" y="1566862"/>
            <a:ext cx="10515600" cy="492601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2019</a:t>
            </a:r>
          </a:p>
          <a:p>
            <a:r>
              <a:rPr lang="fr-FR" dirty="0"/>
              <a:t>PMIS / Elles bougent : prise de contact pour collaboration </a:t>
            </a:r>
          </a:p>
          <a:p>
            <a:r>
              <a:rPr lang="fr-FR" dirty="0"/>
              <a:t>RGPD site internet (</a:t>
            </a:r>
            <a:r>
              <a:rPr lang="fr-FR" dirty="0" err="1"/>
              <a:t>tjs</a:t>
            </a:r>
            <a:r>
              <a:rPr lang="fr-FR" dirty="0"/>
              <a:t> à faire) : A faire</a:t>
            </a:r>
          </a:p>
          <a:p>
            <a:pPr lvl="0"/>
            <a:r>
              <a:rPr lang="fr-FR" dirty="0"/>
              <a:t>Ecrire un courrier à la Région, au MEDEF et à la CCI pour vérifier si leur logo peut être apposé sur la plaquette comme partenaires. (CP + MCC, JB …) : A faire</a:t>
            </a:r>
          </a:p>
          <a:p>
            <a:pPr lvl="0"/>
            <a:r>
              <a:rPr lang="fr-FR" dirty="0"/>
              <a:t>Mettre en ligne convention IESF : A faire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2020</a:t>
            </a:r>
          </a:p>
          <a:p>
            <a:r>
              <a:rPr lang="fr-FR" dirty="0"/>
              <a:t>Approbation du P.V. du CA  4 juin : </a:t>
            </a:r>
            <a:r>
              <a:rPr lang="fr-FR" sz="2200" dirty="0"/>
              <a:t>PV et </a:t>
            </a:r>
            <a:r>
              <a:rPr lang="fr-FR" sz="2200" dirty="0" err="1"/>
              <a:t>ppt</a:t>
            </a:r>
            <a:r>
              <a:rPr lang="fr-FR" sz="2200" dirty="0"/>
              <a:t> non diffusés – à mettre sur le site internet</a:t>
            </a:r>
          </a:p>
          <a:p>
            <a:r>
              <a:rPr lang="fr-FR" dirty="0"/>
              <a:t>Idem PV du 6.10.2020</a:t>
            </a:r>
          </a:p>
          <a:p>
            <a:r>
              <a:rPr lang="fr-FR" dirty="0"/>
              <a:t>Idem PV AG</a:t>
            </a:r>
          </a:p>
          <a:p>
            <a:r>
              <a:rPr lang="fr-FR" dirty="0"/>
              <a:t>Idem CR </a:t>
            </a:r>
            <a:r>
              <a:rPr lang="fr-FR" dirty="0" smtClean="0"/>
              <a:t>réunion des </a:t>
            </a:r>
            <a:r>
              <a:rPr lang="fr-FR" dirty="0" err="1"/>
              <a:t>pdts</a:t>
            </a:r>
            <a:r>
              <a:rPr lang="fr-FR" dirty="0"/>
              <a:t> de groupements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xmlns="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Suivi des actions</a:t>
            </a:r>
          </a:p>
        </p:txBody>
      </p:sp>
    </p:spTree>
    <p:extLst>
      <p:ext uri="{BB962C8B-B14F-4D97-AF65-F5344CB8AC3E}">
        <p14:creationId xmlns:p14="http://schemas.microsoft.com/office/powerpoint/2010/main" val="256983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4839C7C-6191-4B4F-A005-F00A512B1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0785" y="114301"/>
            <a:ext cx="6694715" cy="735466"/>
          </a:xfrm>
        </p:spPr>
        <p:txBody>
          <a:bodyPr>
            <a:normAutofit fontScale="90000"/>
          </a:bodyPr>
          <a:lstStyle/>
          <a:p>
            <a:r>
              <a:rPr lang="fr-FR" sz="4900" dirty="0">
                <a:solidFill>
                  <a:srgbClr val="0070C0"/>
                </a:solidFill>
              </a:rPr>
              <a:t>Nos</a:t>
            </a:r>
            <a:r>
              <a:rPr lang="fr-FR" dirty="0"/>
              <a:t> </a:t>
            </a:r>
            <a:r>
              <a:rPr lang="fr-FR" sz="4900" dirty="0">
                <a:solidFill>
                  <a:srgbClr val="0070C0"/>
                </a:solidFill>
              </a:rPr>
              <a:t>activités, salons, PMIS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BE19CCC-B137-473F-BCDA-D7D1A6803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8200"/>
            <a:ext cx="10515600" cy="5338763"/>
          </a:xfrm>
        </p:spPr>
        <p:txBody>
          <a:bodyPr>
            <a:normAutofit fontScale="92500" lnSpcReduction="20000"/>
          </a:bodyPr>
          <a:lstStyle/>
          <a:p>
            <a:endParaRPr lang="fr-FR" dirty="0"/>
          </a:p>
          <a:p>
            <a:r>
              <a:rPr lang="fr-FR" dirty="0" err="1"/>
              <a:t>Actoe</a:t>
            </a:r>
            <a:r>
              <a:rPr lang="fr-FR" dirty="0"/>
              <a:t> : expérience APEC</a:t>
            </a:r>
          </a:p>
          <a:p>
            <a:endParaRPr lang="fr-FR" dirty="0"/>
          </a:p>
          <a:p>
            <a:r>
              <a:rPr lang="fr-FR" dirty="0"/>
              <a:t>Idée : mise en relation </a:t>
            </a:r>
            <a:r>
              <a:rPr lang="fr-FR" dirty="0" err="1"/>
              <a:t>lyceen</a:t>
            </a:r>
            <a:r>
              <a:rPr lang="fr-FR" dirty="0"/>
              <a:t> et aéronautique – </a:t>
            </a:r>
            <a:r>
              <a:rPr lang="fr-FR" dirty="0" err="1"/>
              <a:t>college</a:t>
            </a:r>
            <a:r>
              <a:rPr lang="fr-FR" dirty="0"/>
              <a:t> et </a:t>
            </a:r>
            <a:r>
              <a:rPr lang="fr-FR" dirty="0" err="1"/>
              <a:t>lycee</a:t>
            </a:r>
            <a:r>
              <a:rPr lang="fr-FR" dirty="0"/>
              <a:t> </a:t>
            </a:r>
            <a:r>
              <a:rPr lang="fr-FR" dirty="0" err="1"/>
              <a:t>schiltigheim</a:t>
            </a:r>
            <a:r>
              <a:rPr lang="fr-FR" dirty="0"/>
              <a:t> – asso </a:t>
            </a:r>
            <a:r>
              <a:rPr lang="fr-FR" dirty="0" err="1"/>
              <a:t>lamartine</a:t>
            </a:r>
            <a:endParaRPr lang="fr-FR" dirty="0"/>
          </a:p>
          <a:p>
            <a:endParaRPr lang="fr-FR" dirty="0"/>
          </a:p>
          <a:p>
            <a:r>
              <a:rPr lang="fr-FR" dirty="0"/>
              <a:t>CAEA : certificat aptitude à l’enseignement – enseigner et </a:t>
            </a:r>
            <a:r>
              <a:rPr lang="fr-FR" dirty="0" err="1"/>
              <a:t>naimer</a:t>
            </a:r>
            <a:r>
              <a:rPr lang="fr-FR" dirty="0"/>
              <a:t> des modules pour préparer le BIA</a:t>
            </a:r>
          </a:p>
          <a:p>
            <a:endParaRPr lang="fr-FR" dirty="0"/>
          </a:p>
          <a:p>
            <a:r>
              <a:rPr lang="fr-FR" dirty="0"/>
              <a:t>PMIS – </a:t>
            </a:r>
          </a:p>
          <a:p>
            <a:r>
              <a:rPr lang="fr-FR" dirty="0"/>
              <a:t>Ecolo / aviation/ passer par le maire pour faire une action</a:t>
            </a:r>
          </a:p>
          <a:p>
            <a:endParaRPr lang="fr-FR" dirty="0"/>
          </a:p>
          <a:p>
            <a:r>
              <a:rPr lang="fr-FR" dirty="0"/>
              <a:t>Orientation ?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2361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0786A0F-3255-44D5-B6BD-0A1B5B349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586" y="365126"/>
            <a:ext cx="8790214" cy="810532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Actions conviviales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12AA155-6AA8-4837-9F40-835250EC4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Repas ou repas avec intervenant ou repas avec les </a:t>
            </a:r>
            <a:r>
              <a:rPr lang="fr-FR" dirty="0" err="1"/>
              <a:t>pdts</a:t>
            </a:r>
            <a:r>
              <a:rPr lang="fr-FR" dirty="0"/>
              <a:t> de groupements, </a:t>
            </a:r>
            <a:r>
              <a:rPr lang="fr-FR" dirty="0" err="1"/>
              <a:t>afterwork</a:t>
            </a:r>
            <a:r>
              <a:rPr lang="fr-FR" dirty="0"/>
              <a:t> ?</a:t>
            </a:r>
          </a:p>
          <a:p>
            <a:endParaRPr lang="fr-FR" dirty="0"/>
          </a:p>
          <a:p>
            <a:r>
              <a:rPr lang="fr-FR" dirty="0"/>
              <a:t>Décembre – marche de </a:t>
            </a:r>
            <a:r>
              <a:rPr lang="fr-FR" dirty="0" err="1"/>
              <a:t>noel</a:t>
            </a:r>
            <a:r>
              <a:rPr lang="fr-FR" dirty="0"/>
              <a:t> ? 10/12 : </a:t>
            </a:r>
            <a:r>
              <a:rPr lang="fr-FR" dirty="0" err="1"/>
              <a:t>Afterwork</a:t>
            </a:r>
            <a:endParaRPr lang="fr-FR" dirty="0"/>
          </a:p>
          <a:p>
            <a:r>
              <a:rPr lang="fr-FR" dirty="0"/>
              <a:t>Thème à définir – MIA – suivi :Céline</a:t>
            </a:r>
          </a:p>
          <a:p>
            <a:endParaRPr lang="fr-FR" dirty="0"/>
          </a:p>
          <a:p>
            <a:r>
              <a:rPr lang="fr-FR" dirty="0"/>
              <a:t>Payer le repas des invités ? 21/01</a:t>
            </a:r>
          </a:p>
          <a:p>
            <a:r>
              <a:rPr lang="fr-FR" dirty="0"/>
              <a:t>Faire un </a:t>
            </a:r>
            <a:r>
              <a:rPr lang="fr-FR" dirty="0" smtClean="0"/>
              <a:t>partenariat </a:t>
            </a:r>
            <a:r>
              <a:rPr lang="fr-FR" dirty="0"/>
              <a:t>pour le repas – Suivi Marie-Laure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96884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2648</TotalTime>
  <Words>124</Words>
  <Application>Microsoft Office PowerPoint</Application>
  <PresentationFormat>Grand écran</PresentationFormat>
  <Paragraphs>48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CA – 18 octobre 2021</vt:lpstr>
      <vt:lpstr> Ordre du jour</vt:lpstr>
      <vt:lpstr>Présentation PowerPoint</vt:lpstr>
      <vt:lpstr>Nos activités, salons, PMIS</vt:lpstr>
      <vt:lpstr>Actions conviviales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- 20 sept 2019</dc:title>
  <dc:creator>celine poloce</dc:creator>
  <cp:lastModifiedBy>Willy KRESSER</cp:lastModifiedBy>
  <cp:revision>47</cp:revision>
  <dcterms:created xsi:type="dcterms:W3CDTF">2019-09-21T08:02:33Z</dcterms:created>
  <dcterms:modified xsi:type="dcterms:W3CDTF">2021-11-07T20:15:06Z</dcterms:modified>
</cp:coreProperties>
</file>