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331" r:id="rId4"/>
    <p:sldId id="332" r:id="rId5"/>
    <p:sldId id="333" r:id="rId6"/>
    <p:sldId id="334" r:id="rId7"/>
    <p:sldId id="335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692" autoAdjust="0"/>
    <p:restoredTop sz="94261" autoAdjust="0"/>
  </p:normalViewPr>
  <p:slideViewPr>
    <p:cSldViewPr snapToGrid="0">
      <p:cViewPr>
        <p:scale>
          <a:sx n="90" d="100"/>
          <a:sy n="90" d="100"/>
        </p:scale>
        <p:origin x="3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14D4F-66AE-40B5-A15A-0394DC88A4C3}" type="datetimeFigureOut">
              <a:rPr lang="fr-FR" smtClean="0"/>
              <a:t>04/06/2020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5B84E-A2DE-4F42-A5E4-2E50C5195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215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04/06/2020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902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04/06/2020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080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04/06/2020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988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74DC94-11FB-4785-BACD-E1369BBC595E}"/>
              </a:ext>
            </a:extLst>
          </p:cNvPr>
          <p:cNvSpPr/>
          <p:nvPr userDrawn="1"/>
        </p:nvSpPr>
        <p:spPr>
          <a:xfrm>
            <a:off x="9569288" y="6356350"/>
            <a:ext cx="1226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4 juin 2020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BA6257-ACE9-4996-94BB-A2BC5ED3B037}"/>
              </a:ext>
            </a:extLst>
          </p:cNvPr>
          <p:cNvSpPr/>
          <p:nvPr userDrawn="1"/>
        </p:nvSpPr>
        <p:spPr>
          <a:xfrm>
            <a:off x="4740692" y="6356350"/>
            <a:ext cx="1197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CA ARISAL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EAE1260-C342-4E0E-8B64-88E820176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86495" cy="104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671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04/06/2020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52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04/06/2020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640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04/06/2020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47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04/06/2020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273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04/06/2020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039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04/06/2020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972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04/06/2020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671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F9BE8-059B-4ADA-8E92-369A5669FABD}" type="datetimeFigureOut">
              <a:rPr lang="fr-FR" smtClean="0"/>
              <a:t>04/06/2020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2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176463"/>
            <a:ext cx="9144000" cy="2387600"/>
          </a:xfrm>
        </p:spPr>
        <p:txBody>
          <a:bodyPr/>
          <a:lstStyle/>
          <a:p>
            <a:r>
              <a:rPr lang="fr-FR" dirty="0"/>
              <a:t>CA – 4 juin 2020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564063"/>
            <a:ext cx="9144000" cy="1655762"/>
          </a:xfrm>
        </p:spPr>
        <p:txBody>
          <a:bodyPr>
            <a:normAutofit/>
          </a:bodyPr>
          <a:lstStyle/>
          <a:p>
            <a:r>
              <a:rPr lang="fr-FR" sz="1800" dirty="0" err="1"/>
              <a:t>Reunion</a:t>
            </a:r>
            <a:r>
              <a:rPr lang="fr-FR" sz="1800" dirty="0"/>
              <a:t> Visio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355600"/>
            <a:ext cx="39878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168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25700" y="365125"/>
            <a:ext cx="8928100" cy="8858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	Ordre du jour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76375"/>
            <a:ext cx="10515600" cy="475817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dirty="0"/>
              <a:t>Approbation du P.V. du CA  9 </a:t>
            </a:r>
            <a:r>
              <a:rPr lang="fr-FR" dirty="0" err="1"/>
              <a:t>janv</a:t>
            </a:r>
            <a:r>
              <a:rPr lang="fr-FR" dirty="0"/>
              <a:t> 2020 + CA élection bureau 10 mars</a:t>
            </a:r>
          </a:p>
          <a:p>
            <a:pPr marL="0" indent="0">
              <a:buNone/>
            </a:pPr>
            <a:r>
              <a:rPr lang="fr-FR" dirty="0"/>
              <a:t>Suivi des actions </a:t>
            </a:r>
          </a:p>
          <a:p>
            <a:pPr marL="0" indent="0">
              <a:buNone/>
            </a:pPr>
            <a:r>
              <a:rPr lang="fr-FR" dirty="0"/>
              <a:t>Reprise de nos activités :</a:t>
            </a:r>
          </a:p>
          <a:p>
            <a:pPr lvl="1"/>
            <a:r>
              <a:rPr lang="fr-FR" dirty="0"/>
              <a:t>report JNI Mulhouse</a:t>
            </a:r>
          </a:p>
          <a:p>
            <a:pPr lvl="1"/>
            <a:r>
              <a:rPr lang="fr-FR" dirty="0"/>
              <a:t>Réunion présidents de groupements : en distanciel ?</a:t>
            </a:r>
          </a:p>
          <a:p>
            <a:pPr lvl="1"/>
            <a:r>
              <a:rPr lang="fr-FR" dirty="0"/>
              <a:t>autres évènements possibles ?</a:t>
            </a:r>
          </a:p>
          <a:p>
            <a:pPr marL="0" indent="0">
              <a:buNone/>
            </a:pPr>
            <a:r>
              <a:rPr lang="fr-FR" dirty="0"/>
              <a:t>Enquête IESF</a:t>
            </a:r>
          </a:p>
          <a:p>
            <a:pPr lvl="1"/>
            <a:r>
              <a:rPr lang="fr-FR" dirty="0"/>
              <a:t>Achat d'un </a:t>
            </a:r>
            <a:r>
              <a:rPr lang="fr-FR" dirty="0" err="1"/>
              <a:t>extract</a:t>
            </a:r>
            <a:r>
              <a:rPr lang="fr-FR" dirty="0"/>
              <a:t> région  </a:t>
            </a:r>
          </a:p>
          <a:p>
            <a:pPr lvl="1"/>
            <a:r>
              <a:rPr lang="fr-FR" dirty="0"/>
              <a:t>Promotion de l'</a:t>
            </a:r>
            <a:r>
              <a:rPr lang="fr-FR" dirty="0" err="1"/>
              <a:t>enquete</a:t>
            </a:r>
            <a:r>
              <a:rPr lang="fr-FR" dirty="0"/>
              <a:t> en Région (ADIRA, CR ...)</a:t>
            </a:r>
          </a:p>
          <a:p>
            <a:pPr marL="0" indent="0">
              <a:buNone/>
            </a:pPr>
            <a:r>
              <a:rPr lang="fr-FR" dirty="0"/>
              <a:t>Congrès des Régions</a:t>
            </a:r>
          </a:p>
          <a:p>
            <a:pPr marL="0" indent="0">
              <a:buNone/>
            </a:pPr>
            <a:r>
              <a:rPr lang="fr-FR" dirty="0"/>
              <a:t>PMIS</a:t>
            </a:r>
            <a:br>
              <a:rPr lang="fr-FR" dirty="0"/>
            </a:br>
            <a:endParaRPr lang="fr-FR" dirty="0"/>
          </a:p>
          <a:p>
            <a:pPr marL="0" indent="0">
              <a:buNone/>
            </a:pPr>
            <a:r>
              <a:rPr lang="fr-FR" dirty="0"/>
              <a:t>Plaquette et "prospection"</a:t>
            </a:r>
            <a:br>
              <a:rPr lang="fr-FR" dirty="0"/>
            </a:br>
            <a:endParaRPr lang="fr-FR" dirty="0"/>
          </a:p>
          <a:p>
            <a:pPr marL="0" indent="0">
              <a:buNone/>
            </a:pPr>
            <a:r>
              <a:rPr lang="fr-FR" dirty="0"/>
              <a:t>Point Communication (Newsletter) et Réseaux Sociaux (Martine, Thierry)</a:t>
            </a:r>
            <a:br>
              <a:rPr lang="fr-FR" dirty="0"/>
            </a:br>
            <a:endParaRPr lang="fr-FR" dirty="0"/>
          </a:p>
          <a:p>
            <a:pPr marL="0" indent="0">
              <a:buNone/>
            </a:pPr>
            <a:r>
              <a:rPr lang="fr-FR" dirty="0"/>
              <a:t>Point Budget et adhésions</a:t>
            </a:r>
          </a:p>
          <a:p>
            <a:pPr marL="0" indent="0">
              <a:buNone/>
            </a:pPr>
            <a:r>
              <a:rPr lang="fr-FR" dirty="0"/>
              <a:t>Calendrier des Newsletters</a:t>
            </a:r>
          </a:p>
          <a:p>
            <a:pPr marL="0" indent="0">
              <a:buNone/>
            </a:pPr>
            <a:r>
              <a:rPr lang="fr-FR" dirty="0"/>
              <a:t>Divers</a:t>
            </a:r>
          </a:p>
        </p:txBody>
      </p:sp>
    </p:spTree>
    <p:extLst>
      <p:ext uri="{BB962C8B-B14F-4D97-AF65-F5344CB8AC3E}">
        <p14:creationId xmlns:p14="http://schemas.microsoft.com/office/powerpoint/2010/main" val="3254950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D9C650-B1E3-4042-BD1C-B855CD3BE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669" y="1566862"/>
            <a:ext cx="10515600" cy="4926013"/>
          </a:xfrm>
        </p:spPr>
        <p:txBody>
          <a:bodyPr>
            <a:normAutofit/>
          </a:bodyPr>
          <a:lstStyle/>
          <a:p>
            <a:pPr lvl="0"/>
            <a:r>
              <a:rPr lang="fr-FR" dirty="0"/>
              <a:t>PMIS / Elles bougent : prise de contact pour collaboration </a:t>
            </a:r>
          </a:p>
          <a:p>
            <a:r>
              <a:rPr lang="fr-FR" dirty="0"/>
              <a:t>RGPD site internet (</a:t>
            </a:r>
            <a:r>
              <a:rPr lang="fr-FR" dirty="0" err="1"/>
              <a:t>tjs</a:t>
            </a:r>
            <a:r>
              <a:rPr lang="fr-FR" dirty="0"/>
              <a:t> à faire) : A faire</a:t>
            </a:r>
          </a:p>
          <a:p>
            <a:pPr lvl="0"/>
            <a:r>
              <a:rPr lang="fr-FR" dirty="0"/>
              <a:t>Ecrire un courrier à la Région, au MEDEF et à la CCI pour vérifier si leur logo peut être apposé sur la plaquette comme partenaires. (CP + MCC, JB …) : A faire</a:t>
            </a:r>
          </a:p>
          <a:p>
            <a:pPr lvl="0"/>
            <a:r>
              <a:rPr lang="fr-FR" dirty="0"/>
              <a:t>Mettre en ligne convention IESF : A faire</a:t>
            </a:r>
          </a:p>
          <a:p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15BE167-B16A-49D1-9B00-53C653C30069}"/>
              </a:ext>
            </a:extLst>
          </p:cNvPr>
          <p:cNvSpPr txBox="1">
            <a:spLocks/>
          </p:cNvSpPr>
          <p:nvPr/>
        </p:nvSpPr>
        <p:spPr>
          <a:xfrm>
            <a:off x="3060700" y="365125"/>
            <a:ext cx="8293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Suivi des actions (CR CA sept 2019)</a:t>
            </a:r>
          </a:p>
        </p:txBody>
      </p:sp>
    </p:spTree>
    <p:extLst>
      <p:ext uri="{BB962C8B-B14F-4D97-AF65-F5344CB8AC3E}">
        <p14:creationId xmlns:p14="http://schemas.microsoft.com/office/powerpoint/2010/main" val="2569832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3ED029-DE08-4BBC-9C0D-9F0FCB8A9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6363" y="309277"/>
            <a:ext cx="8238460" cy="520063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E74C54-08EF-47FD-9168-DAB195ADD9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823" y="1262939"/>
            <a:ext cx="10760242" cy="4967740"/>
          </a:xfrm>
        </p:spPr>
        <p:txBody>
          <a:bodyPr>
            <a:normAutofit/>
          </a:bodyPr>
          <a:lstStyle/>
          <a:p>
            <a:r>
              <a:rPr lang="fr-FR" dirty="0"/>
              <a:t>CR JNI Strasbourg – répondre à IESF </a:t>
            </a:r>
          </a:p>
          <a:p>
            <a:r>
              <a:rPr lang="fr-FR" dirty="0"/>
              <a:t>Voir newsletter ECAM ?</a:t>
            </a:r>
          </a:p>
          <a:p>
            <a:endParaRPr lang="fr-FR" dirty="0"/>
          </a:p>
          <a:p>
            <a:r>
              <a:rPr lang="fr-FR" dirty="0"/>
              <a:t>JNI Mulhouse</a:t>
            </a:r>
          </a:p>
          <a:p>
            <a:pPr lvl="1"/>
            <a:r>
              <a:rPr lang="fr-FR" dirty="0"/>
              <a:t>Agir pour le DD – semaine DD – 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Conf en distanciel : pas de réseautage possible : comment intéresser les gens ?</a:t>
            </a:r>
          </a:p>
          <a:p>
            <a:pPr lvl="1"/>
            <a:r>
              <a:rPr lang="fr-FR" dirty="0"/>
              <a:t>Webinar - Moins d’une heure – 40 minutes – 15 min de questions ?</a:t>
            </a:r>
          </a:p>
          <a:p>
            <a:pPr lvl="1"/>
            <a:r>
              <a:rPr lang="fr-FR" dirty="0" err="1"/>
              <a:t>Moderateur</a:t>
            </a:r>
            <a:r>
              <a:rPr lang="fr-FR" dirty="0"/>
              <a:t> – webinaire ou réunion ?</a:t>
            </a:r>
          </a:p>
          <a:p>
            <a:pPr lvl="1"/>
            <a:r>
              <a:rPr lang="fr-FR" dirty="0"/>
              <a:t>Partage de la liste des inscrits ? Nom + fonction ?</a:t>
            </a:r>
          </a:p>
          <a:p>
            <a:pPr lvl="1"/>
            <a:r>
              <a:rPr lang="fr-FR" dirty="0"/>
              <a:t>Filtrage par inscription : pas de lien « ouvert » distribué sur les </a:t>
            </a:r>
            <a:r>
              <a:rPr lang="fr-FR" dirty="0" err="1"/>
              <a:t>RxSx</a:t>
            </a:r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8676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506E0A-330D-45C5-99D7-1A06925C8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84" y="89000"/>
            <a:ext cx="10515600" cy="761606"/>
          </a:xfrm>
        </p:spPr>
        <p:txBody>
          <a:bodyPr/>
          <a:lstStyle/>
          <a:p>
            <a:r>
              <a:rPr lang="fr-FR" dirty="0"/>
              <a:t>Conf en distanciel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F6A7820-FED7-432B-BC00-E432A0A2CD29}"/>
              </a:ext>
            </a:extLst>
          </p:cNvPr>
          <p:cNvSpPr txBox="1"/>
          <p:nvPr/>
        </p:nvSpPr>
        <p:spPr>
          <a:xfrm>
            <a:off x="1392865" y="850606"/>
            <a:ext cx="1001409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Contacter les intervenants de la JNI prévue – vérifier accord</a:t>
            </a:r>
          </a:p>
          <a:p>
            <a:endParaRPr lang="fr-FR" dirty="0"/>
          </a:p>
          <a:p>
            <a:r>
              <a:rPr lang="fr-FR" dirty="0"/>
              <a:t>Cadre semaine du DD : 20 – 26 septembre – doodle </a:t>
            </a:r>
            <a:r>
              <a:rPr lang="fr-FR" dirty="0" err="1"/>
              <a:t>itnervenants</a:t>
            </a:r>
            <a:r>
              <a:rPr lang="fr-FR" dirty="0"/>
              <a:t>?</a:t>
            </a:r>
          </a:p>
          <a:p>
            <a:endParaRPr lang="fr-FR" dirty="0"/>
          </a:p>
          <a:p>
            <a:r>
              <a:rPr lang="fr-FR" dirty="0"/>
              <a:t>Programme bien tenu – capacité orateur – présentateur</a:t>
            </a:r>
          </a:p>
          <a:p>
            <a:endParaRPr lang="fr-FR" dirty="0"/>
          </a:p>
          <a:p>
            <a:r>
              <a:rPr lang="fr-FR" dirty="0"/>
              <a:t>Indicateurs qualité ? – enquête participants ? Inscriptions ? Communication web amont</a:t>
            </a:r>
          </a:p>
          <a:p>
            <a:r>
              <a:rPr lang="fr-FR" dirty="0"/>
              <a:t>Partage des inscriptions  ? Demander à l’inscription l’autorisation de partage.</a:t>
            </a:r>
          </a:p>
          <a:p>
            <a:endParaRPr lang="fr-FR" dirty="0"/>
          </a:p>
          <a:p>
            <a:r>
              <a:rPr lang="fr-FR" dirty="0"/>
              <a:t>3 x 20 minutes ? ACESI – Diehl </a:t>
            </a:r>
            <a:r>
              <a:rPr lang="fr-FR" dirty="0" err="1"/>
              <a:t>Metering</a:t>
            </a:r>
            <a:r>
              <a:rPr lang="fr-FR" dirty="0"/>
              <a:t> – </a:t>
            </a:r>
            <a:r>
              <a:rPr lang="fr-FR" dirty="0" err="1"/>
              <a:t>ENSChimie</a:t>
            </a:r>
            <a:r>
              <a:rPr lang="fr-FR" dirty="0"/>
              <a:t> (</a:t>
            </a:r>
            <a:r>
              <a:rPr lang="fr-FR" dirty="0" err="1"/>
              <a:t>Dir</a:t>
            </a:r>
            <a:r>
              <a:rPr lang="fr-FR" dirty="0"/>
              <a:t> Etudes) + Laurent</a:t>
            </a:r>
          </a:p>
          <a:p>
            <a:r>
              <a:rPr lang="fr-FR" dirty="0"/>
              <a:t>Présentation résultats concours transfrontalier</a:t>
            </a:r>
          </a:p>
          <a:p>
            <a:endParaRPr lang="fr-FR" dirty="0"/>
          </a:p>
          <a:p>
            <a:r>
              <a:rPr lang="fr-FR" dirty="0"/>
              <a:t>1 seule conférence – 18h00 – 19h30</a:t>
            </a:r>
          </a:p>
          <a:p>
            <a:endParaRPr lang="fr-FR" dirty="0"/>
          </a:p>
          <a:p>
            <a:r>
              <a:rPr lang="fr-FR" dirty="0"/>
              <a:t>Conférenciers chez eux – animateur switch</a:t>
            </a:r>
          </a:p>
          <a:p>
            <a:r>
              <a:rPr lang="fr-FR" dirty="0"/>
              <a:t>Prévoir une séance technique de mise au point</a:t>
            </a:r>
          </a:p>
          <a:p>
            <a:endParaRPr lang="fr-FR" dirty="0"/>
          </a:p>
          <a:p>
            <a:r>
              <a:rPr lang="fr-FR" dirty="0"/>
              <a:t>Sensibiliser au respect du Timing</a:t>
            </a:r>
          </a:p>
          <a:p>
            <a:endParaRPr lang="fr-FR" dirty="0"/>
          </a:p>
          <a:p>
            <a:r>
              <a:rPr lang="fr-FR" dirty="0">
                <a:solidFill>
                  <a:srgbClr val="FF0000"/>
                </a:solidFill>
              </a:rPr>
              <a:t>Transmettre les infos à Estelle (IESF National)</a:t>
            </a:r>
          </a:p>
        </p:txBody>
      </p:sp>
    </p:spTree>
    <p:extLst>
      <p:ext uri="{BB962C8B-B14F-4D97-AF65-F5344CB8AC3E}">
        <p14:creationId xmlns:p14="http://schemas.microsoft.com/office/powerpoint/2010/main" val="1920002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650BB3-5AA4-45DB-9562-3B3B8A3B4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0" y="365125"/>
            <a:ext cx="9067800" cy="772559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3ED9DE-3155-4152-92AD-9157CBDBB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549" y="1474751"/>
            <a:ext cx="10515600" cy="4351338"/>
          </a:xfrm>
        </p:spPr>
        <p:txBody>
          <a:bodyPr/>
          <a:lstStyle/>
          <a:p>
            <a:pPr lvl="1"/>
            <a:r>
              <a:rPr lang="fr-FR" dirty="0"/>
              <a:t>Réunion présidents de groupements : en distanciel ?</a:t>
            </a:r>
          </a:p>
          <a:p>
            <a:pPr lvl="1"/>
            <a:endParaRPr lang="fr-FR" dirty="0"/>
          </a:p>
          <a:p>
            <a:pPr lvl="2"/>
            <a:r>
              <a:rPr lang="fr-FR" dirty="0"/>
              <a:t>Visio seulement</a:t>
            </a:r>
          </a:p>
          <a:p>
            <a:pPr lvl="2"/>
            <a:r>
              <a:rPr lang="fr-FR" dirty="0" err="1"/>
              <a:t>Ppt</a:t>
            </a:r>
            <a:r>
              <a:rPr lang="fr-FR" dirty="0"/>
              <a:t> type de préparation – 1 à 3 slides max</a:t>
            </a:r>
          </a:p>
          <a:p>
            <a:pPr lvl="2"/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autres évènements possibles  - repas des adhérents en novembre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0041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99B9E1-2078-48EE-B0A8-4C3B62F2D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489BA3-CDA2-470F-83FF-AC3C47AE5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93482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Enquête IESF</a:t>
            </a:r>
          </a:p>
          <a:p>
            <a:pPr lvl="1"/>
            <a:r>
              <a:rPr lang="fr-FR" dirty="0"/>
              <a:t>Achat d'un </a:t>
            </a:r>
            <a:r>
              <a:rPr lang="fr-FR" dirty="0" err="1"/>
              <a:t>extract</a:t>
            </a:r>
            <a:r>
              <a:rPr lang="fr-FR" dirty="0"/>
              <a:t> région  </a:t>
            </a:r>
          </a:p>
          <a:p>
            <a:pPr lvl="1"/>
            <a:r>
              <a:rPr lang="fr-FR" dirty="0"/>
              <a:t>Promotion de l'</a:t>
            </a:r>
            <a:r>
              <a:rPr lang="fr-FR" dirty="0" err="1"/>
              <a:t>enquete</a:t>
            </a:r>
            <a:r>
              <a:rPr lang="fr-FR" dirty="0"/>
              <a:t> en Région (ADIRA, CR ...)</a:t>
            </a:r>
          </a:p>
          <a:p>
            <a:pPr marL="0" indent="0">
              <a:buNone/>
            </a:pPr>
            <a:r>
              <a:rPr lang="fr-FR" dirty="0"/>
              <a:t>Congrès des Régions</a:t>
            </a:r>
          </a:p>
          <a:p>
            <a:endParaRPr lang="fr-FR" dirty="0"/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9556D132-F1E1-4C3C-B162-F9746EA47112}"/>
              </a:ext>
            </a:extLst>
          </p:cNvPr>
          <p:cNvSpPr txBox="1">
            <a:spLocks/>
          </p:cNvSpPr>
          <p:nvPr/>
        </p:nvSpPr>
        <p:spPr>
          <a:xfrm>
            <a:off x="838200" y="4019107"/>
            <a:ext cx="10515600" cy="2193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PMIS évolution 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AO conseil régionaux ? Echange PMIS – Lorraine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Voir congres des </a:t>
            </a:r>
            <a:r>
              <a:rPr lang="fr-FR" dirty="0" err="1"/>
              <a:t>regions</a:t>
            </a:r>
            <a:endParaRPr lang="fr-FR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À reprendre à la rentrée ?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73227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437</Words>
  <Application>Microsoft Office PowerPoint</Application>
  <PresentationFormat>Grand écran</PresentationFormat>
  <Paragraphs>72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CA – 4 juin 2020</vt:lpstr>
      <vt:lpstr> Ordre du jour</vt:lpstr>
      <vt:lpstr>Présentation PowerPoint</vt:lpstr>
      <vt:lpstr>Présentation PowerPoint</vt:lpstr>
      <vt:lpstr>Conf en distanciel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 - 20 sept 2019</dc:title>
  <dc:creator>celine poloce</dc:creator>
  <cp:lastModifiedBy>celine poloce</cp:lastModifiedBy>
  <cp:revision>33</cp:revision>
  <dcterms:created xsi:type="dcterms:W3CDTF">2019-09-21T08:02:33Z</dcterms:created>
  <dcterms:modified xsi:type="dcterms:W3CDTF">2020-06-04T20:22:03Z</dcterms:modified>
</cp:coreProperties>
</file>