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331" r:id="rId4"/>
    <p:sldId id="332" r:id="rId5"/>
    <p:sldId id="333" r:id="rId6"/>
    <p:sldId id="334" r:id="rId7"/>
    <p:sldId id="336" r:id="rId8"/>
    <p:sldId id="335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122" autoAdjust="0"/>
    <p:restoredTop sz="94261" autoAdjust="0"/>
  </p:normalViewPr>
  <p:slideViewPr>
    <p:cSldViewPr snapToGrid="0">
      <p:cViewPr varScale="1">
        <p:scale>
          <a:sx n="69" d="100"/>
          <a:sy n="69" d="100"/>
        </p:scale>
        <p:origin x="60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4D4F-66AE-40B5-A15A-0394DC88A4C3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84E-A2DE-4F42-A5E4-2E50C5195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1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02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8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74DC94-11FB-4785-BACD-E1369BBC595E}"/>
              </a:ext>
            </a:extLst>
          </p:cNvPr>
          <p:cNvSpPr/>
          <p:nvPr userDrawn="1"/>
        </p:nvSpPr>
        <p:spPr>
          <a:xfrm>
            <a:off x="9569288" y="6356350"/>
            <a:ext cx="1606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6 octobre 2020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BA6257-ACE9-4996-94BB-A2BC5ED3B037}"/>
              </a:ext>
            </a:extLst>
          </p:cNvPr>
          <p:cNvSpPr/>
          <p:nvPr userDrawn="1"/>
        </p:nvSpPr>
        <p:spPr>
          <a:xfrm>
            <a:off x="4740692" y="6356350"/>
            <a:ext cx="119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 ARISAL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EAE1260-C342-4E0E-8B64-88E820176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86495" cy="10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7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52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40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47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27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3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7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7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F9BE8-059B-4ADA-8E92-369A5669FABD}" type="datetimeFigureOut">
              <a:rPr lang="fr-FR" smtClean="0"/>
              <a:t>06/10/2020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76463"/>
            <a:ext cx="9144000" cy="2387600"/>
          </a:xfrm>
        </p:spPr>
        <p:txBody>
          <a:bodyPr/>
          <a:lstStyle/>
          <a:p>
            <a:r>
              <a:rPr lang="fr-FR" dirty="0"/>
              <a:t>CA – 6 octobre 2020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64063"/>
            <a:ext cx="9144000" cy="1655762"/>
          </a:xfrm>
        </p:spPr>
        <p:txBody>
          <a:bodyPr>
            <a:normAutofit/>
          </a:bodyPr>
          <a:lstStyle/>
          <a:p>
            <a:r>
              <a:rPr lang="fr-FR" sz="1800" dirty="0" err="1"/>
              <a:t>Reunion</a:t>
            </a:r>
            <a:r>
              <a:rPr lang="fr-FR" sz="1800" dirty="0"/>
              <a:t> Visio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55600"/>
            <a:ext cx="39878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6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63582" y="0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42434" y="1056067"/>
            <a:ext cx="9911365" cy="517847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/>
              <a:t>Approbation du P.V. du CA  4 juin : </a:t>
            </a:r>
            <a:r>
              <a:rPr lang="fr-FR" sz="2200" dirty="0"/>
              <a:t>PV et </a:t>
            </a:r>
            <a:r>
              <a:rPr lang="fr-FR" sz="2200" dirty="0" err="1"/>
              <a:t>ppt</a:t>
            </a:r>
            <a:r>
              <a:rPr lang="fr-FR" sz="2200" dirty="0"/>
              <a:t> non diffusés – à mettre sur le site internet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Reprise de nos activités :</a:t>
            </a:r>
          </a:p>
          <a:p>
            <a:pPr lvl="1"/>
            <a:r>
              <a:rPr lang="fr-FR" dirty="0"/>
              <a:t>report JNI Mulhouse</a:t>
            </a:r>
          </a:p>
          <a:p>
            <a:pPr lvl="1"/>
            <a:r>
              <a:rPr lang="fr-FR" dirty="0"/>
              <a:t>Réunion présidents de groupements : en distanciel ?</a:t>
            </a:r>
          </a:p>
          <a:p>
            <a:pPr lvl="1"/>
            <a:r>
              <a:rPr lang="fr-FR" dirty="0"/>
              <a:t>Repas de fin d’année (fin </a:t>
            </a:r>
            <a:r>
              <a:rPr lang="fr-FR" dirty="0" err="1"/>
              <a:t>nov</a:t>
            </a:r>
            <a:r>
              <a:rPr lang="fr-FR" dirty="0"/>
              <a:t>)</a:t>
            </a:r>
          </a:p>
          <a:p>
            <a:pPr lvl="1"/>
            <a:r>
              <a:rPr lang="fr-FR" dirty="0" err="1"/>
              <a:t>Robotcup</a:t>
            </a:r>
            <a:r>
              <a:rPr lang="fr-FR" dirty="0"/>
              <a:t> </a:t>
            </a:r>
            <a:r>
              <a:rPr lang="fr-FR" dirty="0" err="1"/>
              <a:t>KidsLAb</a:t>
            </a:r>
            <a:r>
              <a:rPr lang="fr-FR" dirty="0"/>
              <a:t> Avril 2021</a:t>
            </a:r>
          </a:p>
          <a:p>
            <a:pPr marL="0" indent="0">
              <a:buNone/>
            </a:pPr>
            <a:r>
              <a:rPr lang="fr-FR" dirty="0"/>
              <a:t>Enquête IESF</a:t>
            </a:r>
          </a:p>
          <a:p>
            <a:pPr lvl="1"/>
            <a:r>
              <a:rPr lang="fr-FR" dirty="0"/>
              <a:t>Promotion de l'</a:t>
            </a:r>
            <a:r>
              <a:rPr lang="fr-FR" dirty="0" err="1"/>
              <a:t>enquete</a:t>
            </a:r>
            <a:r>
              <a:rPr lang="fr-FR" dirty="0"/>
              <a:t> en Région (ADIRA, CR ...)</a:t>
            </a:r>
          </a:p>
          <a:p>
            <a:pPr lvl="1"/>
            <a:endParaRPr lang="fr-FR" dirty="0"/>
          </a:p>
          <a:p>
            <a:pPr marL="0" indent="0">
              <a:buNone/>
            </a:pPr>
            <a:r>
              <a:rPr lang="fr-FR" dirty="0"/>
              <a:t>Congrès des Régions – 22 (AG) et 25 (Congrès) octobre – à Paris ou en distanciel</a:t>
            </a:r>
          </a:p>
          <a:p>
            <a:pPr marL="0" indent="0">
              <a:buNone/>
            </a:pPr>
            <a:r>
              <a:rPr lang="fr-FR" dirty="0" err="1"/>
              <a:t>Repertoire</a:t>
            </a:r>
            <a:r>
              <a:rPr lang="fr-FR" dirty="0"/>
              <a:t> IESF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PMIS - organisation</a:t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Plaquette et "prospection"</a:t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Point Communication (Newsletter) et Réseaux Sociaux (Martine, Thierry)</a:t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Point Budget et adhésions</a:t>
            </a:r>
          </a:p>
          <a:p>
            <a:pPr marL="0" indent="0">
              <a:buNone/>
            </a:pPr>
            <a:r>
              <a:rPr lang="fr-FR" dirty="0"/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325495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D9C650-B1E3-4042-BD1C-B855CD3B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69" y="1566862"/>
            <a:ext cx="10515600" cy="4926013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PMIS / Elles bougent : prise de contact pour collaboration </a:t>
            </a:r>
          </a:p>
          <a:p>
            <a:r>
              <a:rPr lang="fr-FR" dirty="0"/>
              <a:t>RGPD site internet (</a:t>
            </a:r>
            <a:r>
              <a:rPr lang="fr-FR" dirty="0" err="1"/>
              <a:t>tjs</a:t>
            </a:r>
            <a:r>
              <a:rPr lang="fr-FR" dirty="0"/>
              <a:t> à faire) : A faire</a:t>
            </a:r>
          </a:p>
          <a:p>
            <a:pPr lvl="0"/>
            <a:r>
              <a:rPr lang="fr-FR" dirty="0"/>
              <a:t>Ecrire un courrier à la Région, au MEDEF et à la CCI pour vérifier si leur logo peut être apposé sur la plaquette comme partenaires. (CP + MCC, JB …) : A faire</a:t>
            </a:r>
          </a:p>
          <a:p>
            <a:pPr lvl="0"/>
            <a:r>
              <a:rPr lang="fr-FR" dirty="0"/>
              <a:t>Mettre en ligne convention IESF : A faire</a:t>
            </a:r>
          </a:p>
          <a:p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Suivi des actions (CR CA sept 2019)</a:t>
            </a:r>
          </a:p>
        </p:txBody>
      </p:sp>
    </p:spTree>
    <p:extLst>
      <p:ext uri="{BB962C8B-B14F-4D97-AF65-F5344CB8AC3E}">
        <p14:creationId xmlns:p14="http://schemas.microsoft.com/office/powerpoint/2010/main" val="256983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ED029-DE08-4BBC-9C0D-9F0FCB8A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6363" y="309277"/>
            <a:ext cx="8238460" cy="520063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E74C54-08EF-47FD-9168-DAB195ADD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823" y="1262939"/>
            <a:ext cx="10760242" cy="4967740"/>
          </a:xfrm>
        </p:spPr>
        <p:txBody>
          <a:bodyPr>
            <a:normAutofit/>
          </a:bodyPr>
          <a:lstStyle/>
          <a:p>
            <a:endParaRPr lang="fr-FR" dirty="0"/>
          </a:p>
          <a:p>
            <a:r>
              <a:rPr lang="fr-FR" dirty="0"/>
              <a:t>JNI Mulhouse</a:t>
            </a:r>
          </a:p>
          <a:p>
            <a:endParaRPr lang="fr-FR" dirty="0"/>
          </a:p>
          <a:p>
            <a:pPr lvl="1"/>
            <a:r>
              <a:rPr lang="fr-FR" dirty="0"/>
              <a:t>24 novembre – en </a:t>
            </a:r>
            <a:r>
              <a:rPr lang="fr-FR" dirty="0" err="1"/>
              <a:t>visio</a:t>
            </a:r>
            <a:r>
              <a:rPr lang="fr-FR" dirty="0"/>
              <a:t> – risque annulation dernière minute</a:t>
            </a:r>
          </a:p>
          <a:p>
            <a:pPr lvl="1"/>
            <a:r>
              <a:rPr lang="fr-FR" dirty="0"/>
              <a:t>UHA : pas d’amphi à prêter – SIM – 400€ location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70 personnes inscrites en mars</a:t>
            </a:r>
          </a:p>
          <a:p>
            <a:pPr lvl="1"/>
            <a:r>
              <a:rPr lang="fr-FR" dirty="0"/>
              <a:t>Communication à mener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Réunion de préparation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867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506E0A-330D-45C5-99D7-1A06925C8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84" y="89000"/>
            <a:ext cx="10515600" cy="761606"/>
          </a:xfrm>
        </p:spPr>
        <p:txBody>
          <a:bodyPr/>
          <a:lstStyle/>
          <a:p>
            <a:r>
              <a:rPr lang="fr-FR" dirty="0"/>
              <a:t>Conf en distanciel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F6A7820-FED7-432B-BC00-E432A0A2CD29}"/>
              </a:ext>
            </a:extLst>
          </p:cNvPr>
          <p:cNvSpPr txBox="1"/>
          <p:nvPr/>
        </p:nvSpPr>
        <p:spPr>
          <a:xfrm>
            <a:off x="1392865" y="850606"/>
            <a:ext cx="1001409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Contacter les intervenants de la JNI prévue – vérifier accord</a:t>
            </a:r>
          </a:p>
          <a:p>
            <a:endParaRPr lang="fr-FR" dirty="0"/>
          </a:p>
          <a:p>
            <a:r>
              <a:rPr lang="fr-FR" dirty="0"/>
              <a:t>Cadre semaine du DD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Indicateurs qualité ? – enquête participants ? Inscriptions ? Communication web amont</a:t>
            </a:r>
          </a:p>
          <a:p>
            <a:r>
              <a:rPr lang="fr-FR" dirty="0"/>
              <a:t>Partage des inscriptions  ? Demander à l’inscription l’autorisation de partage.</a:t>
            </a:r>
          </a:p>
          <a:p>
            <a:endParaRPr lang="fr-FR" dirty="0"/>
          </a:p>
          <a:p>
            <a:r>
              <a:rPr lang="fr-FR" dirty="0"/>
              <a:t>3 x 20 minutes ? ACESI – Diehl </a:t>
            </a:r>
            <a:r>
              <a:rPr lang="fr-FR" dirty="0" err="1"/>
              <a:t>Metering</a:t>
            </a:r>
            <a:r>
              <a:rPr lang="fr-FR" dirty="0"/>
              <a:t> – </a:t>
            </a:r>
            <a:r>
              <a:rPr lang="fr-FR" dirty="0" err="1"/>
              <a:t>ENSChimie</a:t>
            </a:r>
            <a:r>
              <a:rPr lang="fr-FR" dirty="0"/>
              <a:t> (</a:t>
            </a:r>
            <a:r>
              <a:rPr lang="fr-FR" dirty="0" err="1"/>
              <a:t>Dir</a:t>
            </a:r>
            <a:r>
              <a:rPr lang="fr-FR" dirty="0"/>
              <a:t> Etudes) + Laurent</a:t>
            </a:r>
          </a:p>
          <a:p>
            <a:r>
              <a:rPr lang="fr-FR" dirty="0"/>
              <a:t>Présentation résultats concours transfrontalier</a:t>
            </a:r>
          </a:p>
          <a:p>
            <a:endParaRPr lang="fr-FR" dirty="0"/>
          </a:p>
          <a:p>
            <a:r>
              <a:rPr lang="fr-FR" dirty="0"/>
              <a:t>1 seule conférence – 18h00 – 19h30</a:t>
            </a:r>
          </a:p>
          <a:p>
            <a:endParaRPr lang="fr-FR" dirty="0"/>
          </a:p>
          <a:p>
            <a:r>
              <a:rPr lang="fr-FR" dirty="0"/>
              <a:t>Conférenciers chez eux – animateur switch</a:t>
            </a:r>
          </a:p>
          <a:p>
            <a:r>
              <a:rPr lang="fr-FR" dirty="0"/>
              <a:t>Prévoir une séance technique de mise au point</a:t>
            </a:r>
          </a:p>
          <a:p>
            <a:endParaRPr lang="fr-FR" dirty="0"/>
          </a:p>
          <a:p>
            <a:r>
              <a:rPr lang="fr-FR" dirty="0"/>
              <a:t>Sensibiliser au respect du Timing</a:t>
            </a:r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Transmettre les infos à Estelle (IESF National)</a:t>
            </a:r>
          </a:p>
        </p:txBody>
      </p:sp>
    </p:spTree>
    <p:extLst>
      <p:ext uri="{BB962C8B-B14F-4D97-AF65-F5344CB8AC3E}">
        <p14:creationId xmlns:p14="http://schemas.microsoft.com/office/powerpoint/2010/main" val="1920002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650BB3-5AA4-45DB-9562-3B3B8A3B4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062" y="163376"/>
            <a:ext cx="9067800" cy="772559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3ED9DE-3155-4152-92AD-9157CBDBB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49" y="1137684"/>
            <a:ext cx="10515600" cy="5134327"/>
          </a:xfrm>
        </p:spPr>
        <p:txBody>
          <a:bodyPr/>
          <a:lstStyle/>
          <a:p>
            <a:pPr lvl="1"/>
            <a:r>
              <a:rPr lang="fr-FR" dirty="0"/>
              <a:t>Réunion présidents de groupements : en distanciel ?</a:t>
            </a:r>
          </a:p>
          <a:p>
            <a:pPr lvl="1"/>
            <a:endParaRPr lang="fr-FR" dirty="0"/>
          </a:p>
          <a:p>
            <a:pPr lvl="2"/>
            <a:r>
              <a:rPr lang="fr-FR" dirty="0"/>
              <a:t>Visio seulement</a:t>
            </a:r>
          </a:p>
          <a:p>
            <a:pPr lvl="2"/>
            <a:r>
              <a:rPr lang="fr-FR" dirty="0" err="1"/>
              <a:t>Ppt</a:t>
            </a:r>
            <a:r>
              <a:rPr lang="fr-FR" dirty="0"/>
              <a:t> type de préparation – 1 à 3 slides max</a:t>
            </a:r>
          </a:p>
          <a:p>
            <a:pPr lvl="2"/>
            <a:r>
              <a:rPr lang="fr-FR" dirty="0"/>
              <a:t>Atelier : impact du covid-19 – thèmes du congrès en octobre</a:t>
            </a:r>
          </a:p>
          <a:p>
            <a:pPr lvl="2"/>
            <a:r>
              <a:rPr lang="fr-FR" dirty="0"/>
              <a:t>Faire suivre l’info sur le congrès Je 22  et Ve 23 octobre</a:t>
            </a:r>
          </a:p>
          <a:p>
            <a:pPr lvl="2"/>
            <a:r>
              <a:rPr lang="fr-FR" dirty="0"/>
              <a:t>Sylvain – Thierry –Nicole- MCC – Céline</a:t>
            </a:r>
          </a:p>
          <a:p>
            <a:pPr lvl="2"/>
            <a:r>
              <a:rPr lang="fr-FR" dirty="0"/>
              <a:t>Soir : 19-20h30 ? Mercredi 4 Novembre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autres évènements possibles  - repas des adhérents en novembre : report en janvier ? Report à l’AG ? : remplacement ? </a:t>
            </a:r>
          </a:p>
          <a:p>
            <a:pPr lvl="1"/>
            <a:r>
              <a:rPr lang="fr-FR" dirty="0">
                <a:solidFill>
                  <a:srgbClr val="FF0000"/>
                </a:solidFill>
              </a:rPr>
              <a:t>Calendrier d’évènements en distanciel </a:t>
            </a:r>
          </a:p>
          <a:p>
            <a:pPr lvl="1"/>
            <a:endParaRPr lang="fr-FR" dirty="0">
              <a:solidFill>
                <a:srgbClr val="FF0000"/>
              </a:solidFill>
            </a:endParaRPr>
          </a:p>
          <a:p>
            <a:pPr lvl="1"/>
            <a:endParaRPr lang="fr-FR" dirty="0">
              <a:solidFill>
                <a:srgbClr val="FF0000"/>
              </a:solidFill>
            </a:endParaRPr>
          </a:p>
          <a:p>
            <a:pPr lvl="1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0041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E634C-77D3-422F-A522-8D4F8182D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88" y="365125"/>
            <a:ext cx="9014012" cy="523517"/>
          </a:xfrm>
        </p:spPr>
        <p:txBody>
          <a:bodyPr>
            <a:normAutofit fontScale="90000"/>
          </a:bodyPr>
          <a:lstStyle/>
          <a:p>
            <a:r>
              <a:rPr lang="fr-FR" dirty="0"/>
              <a:t>Congrès des Régions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A14D0A-FD4A-46BA-8B13-17206EEC5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4851255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Faire suivre l’info sur le congrès Je 22  et Ve 23 octobre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Thierry : PMIS</a:t>
            </a:r>
          </a:p>
          <a:p>
            <a:pPr marL="0" indent="0">
              <a:buNone/>
            </a:pPr>
            <a:r>
              <a:rPr lang="fr-FR" dirty="0"/>
              <a:t>9 janvier 2021 – Nuit Orientation </a:t>
            </a:r>
            <a:r>
              <a:rPr lang="fr-FR" dirty="0" err="1"/>
              <a:t>Stbg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Nuit de l’orientation à Mulhouse – CCI</a:t>
            </a:r>
          </a:p>
          <a:p>
            <a:pPr marL="0" indent="0">
              <a:buNone/>
            </a:pPr>
            <a:r>
              <a:rPr lang="fr-FR" dirty="0"/>
              <a:t>Forum de l’orientation : </a:t>
            </a:r>
          </a:p>
          <a:p>
            <a:pPr marL="0" indent="0">
              <a:buNone/>
            </a:pPr>
            <a:r>
              <a:rPr lang="fr-FR" dirty="0"/>
              <a:t>JU / Journées des carrières : fin </a:t>
            </a:r>
            <a:r>
              <a:rPr lang="fr-FR" dirty="0" err="1"/>
              <a:t>janv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Rencontre région orientation info Région vers professeurs : envergure Grand Est – demande de subvention frais de fonctionnement</a:t>
            </a:r>
          </a:p>
          <a:p>
            <a:pPr marL="0" indent="0">
              <a:buNone/>
            </a:pPr>
            <a:r>
              <a:rPr lang="fr-FR" dirty="0"/>
              <a:t>Dossier de demande de subvention : dépenses 2021 – vote en janvier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Forum alsace tech : en virtuel</a:t>
            </a:r>
          </a:p>
        </p:txBody>
      </p:sp>
    </p:spTree>
    <p:extLst>
      <p:ext uri="{BB962C8B-B14F-4D97-AF65-F5344CB8AC3E}">
        <p14:creationId xmlns:p14="http://schemas.microsoft.com/office/powerpoint/2010/main" val="4201905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99B9E1-2078-48EE-B0A8-4C3B62F2D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489BA3-CDA2-470F-83FF-AC3C47AE5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93482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Enquête IESF</a:t>
            </a:r>
          </a:p>
          <a:p>
            <a:pPr lvl="1"/>
            <a:r>
              <a:rPr lang="fr-FR" dirty="0"/>
              <a:t>Promotion de l'</a:t>
            </a:r>
            <a:r>
              <a:rPr lang="fr-FR" dirty="0" err="1"/>
              <a:t>enquete</a:t>
            </a:r>
            <a:r>
              <a:rPr lang="fr-FR" dirty="0"/>
              <a:t> en Région (ADIRA, CR ...)</a:t>
            </a:r>
          </a:p>
          <a:p>
            <a:endParaRPr lang="fr-FR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9556D132-F1E1-4C3C-B162-F9746EA47112}"/>
              </a:ext>
            </a:extLst>
          </p:cNvPr>
          <p:cNvSpPr txBox="1">
            <a:spLocks/>
          </p:cNvSpPr>
          <p:nvPr/>
        </p:nvSpPr>
        <p:spPr>
          <a:xfrm>
            <a:off x="838200" y="4019107"/>
            <a:ext cx="10515600" cy="2193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PMIS évolution 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AO conseil régionaux ? Echange PMIS – Lorraine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Voir congres des </a:t>
            </a:r>
            <a:r>
              <a:rPr lang="fr-FR" dirty="0" err="1"/>
              <a:t>regions</a:t>
            </a: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À reprendre à la rentrée 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73227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527</Words>
  <Application>Microsoft Office PowerPoint</Application>
  <PresentationFormat>Grand écran</PresentationFormat>
  <Paragraphs>90</Paragraphs>
  <Slides>8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CA – 6 octobre 2020</vt:lpstr>
      <vt:lpstr> Ordre du jour</vt:lpstr>
      <vt:lpstr>Présentation PowerPoint</vt:lpstr>
      <vt:lpstr>Présentation PowerPoint</vt:lpstr>
      <vt:lpstr>Conf en distanciel</vt:lpstr>
      <vt:lpstr>Présentation PowerPoint</vt:lpstr>
      <vt:lpstr>Congrès des Régions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- 20 sept 2019</dc:title>
  <dc:creator>celine poloce</dc:creator>
  <cp:lastModifiedBy>celine poloce</cp:lastModifiedBy>
  <cp:revision>43</cp:revision>
  <dcterms:created xsi:type="dcterms:W3CDTF">2019-09-21T08:02:33Z</dcterms:created>
  <dcterms:modified xsi:type="dcterms:W3CDTF">2020-10-06T18:26:49Z</dcterms:modified>
</cp:coreProperties>
</file>